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374593a78044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851a200424cf1"/>
  </p:sldMasterIdLst>
  <p:sldIdLst>
    <p:sldId xmlns:r="http://schemas.openxmlformats.org/officeDocument/2006/relationships" id="256" r:id="R81086c35f69e4bea"/>
    <p:sldId xmlns:r="http://schemas.openxmlformats.org/officeDocument/2006/relationships" id="257" r:id="R5aa8409ff8734651"/>
    <p:sldId xmlns:r="http://schemas.openxmlformats.org/officeDocument/2006/relationships" id="258" r:id="Rd7044cd8700f42d3"/>
    <p:sldId xmlns:r="http://schemas.openxmlformats.org/officeDocument/2006/relationships" id="259" r:id="R18af75caa039498c"/>
    <p:sldId xmlns:r="http://schemas.openxmlformats.org/officeDocument/2006/relationships" id="260" r:id="Re4f535ddefc04b46"/>
    <p:sldId xmlns:r="http://schemas.openxmlformats.org/officeDocument/2006/relationships" id="261" r:id="Rc5c80d6f9a304a46"/>
    <p:sldId xmlns:r="http://schemas.openxmlformats.org/officeDocument/2006/relationships" id="262" r:id="Rdd05f374c7344f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851a200424cf1" /><Relationship Type="http://schemas.openxmlformats.org/officeDocument/2006/relationships/slide" Target="/ppt/slides/slide1.xml" Id="R81086c35f69e4bea" /><Relationship Type="http://schemas.openxmlformats.org/officeDocument/2006/relationships/slide" Target="/ppt/slides/slide2.xml" Id="R5aa8409ff8734651" /><Relationship Type="http://schemas.openxmlformats.org/officeDocument/2006/relationships/slide" Target="/ppt/slides/slide3.xml" Id="Rd7044cd8700f42d3" /><Relationship Type="http://schemas.openxmlformats.org/officeDocument/2006/relationships/slide" Target="/ppt/slides/slide4.xml" Id="R18af75caa039498c" /><Relationship Type="http://schemas.openxmlformats.org/officeDocument/2006/relationships/slide" Target="/ppt/slides/slide5.xml" Id="Re4f535ddefc04b46" /><Relationship Type="http://schemas.openxmlformats.org/officeDocument/2006/relationships/slide" Target="/ppt/slides/slide6.xml" Id="Rc5c80d6f9a304a46" /><Relationship Type="http://schemas.openxmlformats.org/officeDocument/2006/relationships/slide" Target="/ppt/slides/slide7.xml" Id="Rdd05f374c7344f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a7712afd847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99088391b4c77" /><Relationship Type="http://schemas.openxmlformats.org/officeDocument/2006/relationships/theme" Target="/ppt/slideMasters/theme/theme1.xml" Id="Ra1d2a35e801d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799088391b4c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ac10290c943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c629bf4094f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6e0c3970245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70d029c6f4f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4bbb441634d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15cf20e994e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2d61d32094e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6 921 899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7 463 350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HAGERUP ALEXANDER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184A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