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d75cc50b54d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b1ec6659e43e8"/>
  </p:sldMasterIdLst>
  <p:sldIdLst>
    <p:sldId xmlns:r="http://schemas.openxmlformats.org/officeDocument/2006/relationships" id="256" r:id="Rfb511a9763af46c6"/>
    <p:sldId xmlns:r="http://schemas.openxmlformats.org/officeDocument/2006/relationships" id="257" r:id="R0685d3ffe4364355"/>
    <p:sldId xmlns:r="http://schemas.openxmlformats.org/officeDocument/2006/relationships" id="258" r:id="Rf85d69059b9246f6"/>
    <p:sldId xmlns:r="http://schemas.openxmlformats.org/officeDocument/2006/relationships" id="259" r:id="R726c85c4996f4af4"/>
    <p:sldId xmlns:r="http://schemas.openxmlformats.org/officeDocument/2006/relationships" id="260" r:id="R8a767019cbc641e1"/>
    <p:sldId xmlns:r="http://schemas.openxmlformats.org/officeDocument/2006/relationships" id="261" r:id="R9aca041aa3e64c5e"/>
    <p:sldId xmlns:r="http://schemas.openxmlformats.org/officeDocument/2006/relationships" id="262" r:id="R82062df35914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b1ec6659e43e8" /><Relationship Type="http://schemas.openxmlformats.org/officeDocument/2006/relationships/slide" Target="/ppt/slides/slide1.xml" Id="Rfb511a9763af46c6" /><Relationship Type="http://schemas.openxmlformats.org/officeDocument/2006/relationships/slide" Target="/ppt/slides/slide2.xml" Id="R0685d3ffe4364355" /><Relationship Type="http://schemas.openxmlformats.org/officeDocument/2006/relationships/slide" Target="/ppt/slides/slide3.xml" Id="Rf85d69059b9246f6" /><Relationship Type="http://schemas.openxmlformats.org/officeDocument/2006/relationships/slide" Target="/ppt/slides/slide4.xml" Id="R726c85c4996f4af4" /><Relationship Type="http://schemas.openxmlformats.org/officeDocument/2006/relationships/slide" Target="/ppt/slides/slide5.xml" Id="R8a767019cbc641e1" /><Relationship Type="http://schemas.openxmlformats.org/officeDocument/2006/relationships/slide" Target="/ppt/slides/slide6.xml" Id="R9aca041aa3e64c5e" /><Relationship Type="http://schemas.openxmlformats.org/officeDocument/2006/relationships/slide" Target="/ppt/slides/slide7.xml" Id="R82062df35914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519328f3a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a3623d3dc4655" /><Relationship Type="http://schemas.openxmlformats.org/officeDocument/2006/relationships/theme" Target="/ppt/slideMasters/theme/theme1.xml" Id="Rdfc9450e679e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a3623d3dc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6699091be45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ca655cf49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103309c2b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0290a0669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11eaa1e6e4b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2c66d043649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500ebc7d4f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