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ba4a895dae4d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92fcdcfc414f41"/>
  </p:sldMasterIdLst>
  <p:sldIdLst>
    <p:sldId xmlns:r="http://schemas.openxmlformats.org/officeDocument/2006/relationships" id="256" r:id="Rd2332e9c7d6b4d5b"/>
    <p:sldId xmlns:r="http://schemas.openxmlformats.org/officeDocument/2006/relationships" id="257" r:id="Rf26429f110834145"/>
    <p:sldId xmlns:r="http://schemas.openxmlformats.org/officeDocument/2006/relationships" id="258" r:id="R8832adb581724bb7"/>
    <p:sldId xmlns:r="http://schemas.openxmlformats.org/officeDocument/2006/relationships" id="259" r:id="Rf462cf7e661643fd"/>
    <p:sldId xmlns:r="http://schemas.openxmlformats.org/officeDocument/2006/relationships" id="260" r:id="R4cbefd2dae044bbe"/>
    <p:sldId xmlns:r="http://schemas.openxmlformats.org/officeDocument/2006/relationships" id="261" r:id="R5429cf62d0db49e8"/>
    <p:sldId xmlns:r="http://schemas.openxmlformats.org/officeDocument/2006/relationships" id="262" r:id="R723190898fd84d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2fcdcfc414f41" /><Relationship Type="http://schemas.openxmlformats.org/officeDocument/2006/relationships/slide" Target="/ppt/slides/slide1.xml" Id="Rd2332e9c7d6b4d5b" /><Relationship Type="http://schemas.openxmlformats.org/officeDocument/2006/relationships/slide" Target="/ppt/slides/slide2.xml" Id="Rf26429f110834145" /><Relationship Type="http://schemas.openxmlformats.org/officeDocument/2006/relationships/slide" Target="/ppt/slides/slide3.xml" Id="R8832adb581724bb7" /><Relationship Type="http://schemas.openxmlformats.org/officeDocument/2006/relationships/slide" Target="/ppt/slides/slide4.xml" Id="Rf462cf7e661643fd" /><Relationship Type="http://schemas.openxmlformats.org/officeDocument/2006/relationships/slide" Target="/ppt/slides/slide5.xml" Id="R4cbefd2dae044bbe" /><Relationship Type="http://schemas.openxmlformats.org/officeDocument/2006/relationships/slide" Target="/ppt/slides/slide6.xml" Id="R5429cf62d0db49e8" /><Relationship Type="http://schemas.openxmlformats.org/officeDocument/2006/relationships/slide" Target="/ppt/slides/slide7.xml" Id="R723190898fd84d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8a680cb9f4d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c6388c2744763" /><Relationship Type="http://schemas.openxmlformats.org/officeDocument/2006/relationships/theme" Target="/ppt/slideMasters/theme/theme1.xml" Id="R60b9700423c349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bc6388c27447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92da0945449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87abfd7d44c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d308a0f2b4b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d85d370f24f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7a76e8ce445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255f8d7b94a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5e2e7a08f46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BROR MEYER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BROR MEYER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450 545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450 545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MEYER BROR BORGAR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1. Bera terrasse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989 029 045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