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d413d99a4d48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1d34a623904aae"/>
  </p:sldMasterIdLst>
  <p:sldIdLst>
    <p:sldId xmlns:r="http://schemas.openxmlformats.org/officeDocument/2006/relationships" id="256" r:id="R7a31a4953d794b81"/>
    <p:sldId xmlns:r="http://schemas.openxmlformats.org/officeDocument/2006/relationships" id="257" r:id="R53bb1da08b724ddc"/>
    <p:sldId xmlns:r="http://schemas.openxmlformats.org/officeDocument/2006/relationships" id="258" r:id="R873b62709dbd488b"/>
    <p:sldId xmlns:r="http://schemas.openxmlformats.org/officeDocument/2006/relationships" id="259" r:id="Rf183a9c948bf4d09"/>
    <p:sldId xmlns:r="http://schemas.openxmlformats.org/officeDocument/2006/relationships" id="260" r:id="R19785e878b5c427b"/>
    <p:sldId xmlns:r="http://schemas.openxmlformats.org/officeDocument/2006/relationships" id="261" r:id="R8ec3cd3514a3474b"/>
    <p:sldId xmlns:r="http://schemas.openxmlformats.org/officeDocument/2006/relationships" id="262" r:id="R506b8173c4854b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1d34a623904aae" /><Relationship Type="http://schemas.openxmlformats.org/officeDocument/2006/relationships/slide" Target="/ppt/slides/slide1.xml" Id="R7a31a4953d794b81" /><Relationship Type="http://schemas.openxmlformats.org/officeDocument/2006/relationships/slide" Target="/ppt/slides/slide2.xml" Id="R53bb1da08b724ddc" /><Relationship Type="http://schemas.openxmlformats.org/officeDocument/2006/relationships/slide" Target="/ppt/slides/slide3.xml" Id="R873b62709dbd488b" /><Relationship Type="http://schemas.openxmlformats.org/officeDocument/2006/relationships/slide" Target="/ppt/slides/slide4.xml" Id="Rf183a9c948bf4d09" /><Relationship Type="http://schemas.openxmlformats.org/officeDocument/2006/relationships/slide" Target="/ppt/slides/slide5.xml" Id="R19785e878b5c427b" /><Relationship Type="http://schemas.openxmlformats.org/officeDocument/2006/relationships/slide" Target="/ppt/slides/slide6.xml" Id="R8ec3cd3514a3474b" /><Relationship Type="http://schemas.openxmlformats.org/officeDocument/2006/relationships/slide" Target="/ppt/slides/slide7.xml" Id="R506b8173c4854b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d9dd7a5f2745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44590ee094995" /><Relationship Type="http://schemas.openxmlformats.org/officeDocument/2006/relationships/theme" Target="/ppt/slideMasters/theme/theme1.xml" Id="Rd5f36a92271d4f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c44590ee0949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37a67c9a34d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197eea48f44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80a65cab24c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4b97aed224a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b0625e8d247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4000cbe1941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55ed4559046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EMSI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−116 570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286 766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10 563 349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10 620 408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VEDVIK ARNE OTTO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989 028 871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EMSI AS</a:t>
            </a:r>
          </a:p>
        </p:txBody>
      </p:sp>
    </p:spTree>
  </p:cSld>
  <p:clrMapOvr>
    <a:masterClrMapping xmlns:a="http://schemas.openxmlformats.org/drawingml/2006/main"/>
  </p:clrMapOvr>
</p:sld>
</file>