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a01a1a77d143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c2295910ae44bc"/>
  </p:sldMasterIdLst>
  <p:sldIdLst>
    <p:sldId xmlns:r="http://schemas.openxmlformats.org/officeDocument/2006/relationships" id="256" r:id="R384260b6655146b6"/>
    <p:sldId xmlns:r="http://schemas.openxmlformats.org/officeDocument/2006/relationships" id="257" r:id="Rfca3259930d14912"/>
    <p:sldId xmlns:r="http://schemas.openxmlformats.org/officeDocument/2006/relationships" id="258" r:id="R211847aa494d4a22"/>
    <p:sldId xmlns:r="http://schemas.openxmlformats.org/officeDocument/2006/relationships" id="259" r:id="Rbb7cfbc7868743a5"/>
    <p:sldId xmlns:r="http://schemas.openxmlformats.org/officeDocument/2006/relationships" id="260" r:id="Re71bbe7ef7e84719"/>
    <p:sldId xmlns:r="http://schemas.openxmlformats.org/officeDocument/2006/relationships" id="261" r:id="R4ddafb30fc824fc7"/>
    <p:sldId xmlns:r="http://schemas.openxmlformats.org/officeDocument/2006/relationships" id="262" r:id="R0b3d07896d1f48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2295910ae44bc" /><Relationship Type="http://schemas.openxmlformats.org/officeDocument/2006/relationships/slide" Target="/ppt/slides/slide1.xml" Id="R384260b6655146b6" /><Relationship Type="http://schemas.openxmlformats.org/officeDocument/2006/relationships/slide" Target="/ppt/slides/slide2.xml" Id="Rfca3259930d14912" /><Relationship Type="http://schemas.openxmlformats.org/officeDocument/2006/relationships/slide" Target="/ppt/slides/slide3.xml" Id="R211847aa494d4a22" /><Relationship Type="http://schemas.openxmlformats.org/officeDocument/2006/relationships/slide" Target="/ppt/slides/slide4.xml" Id="Rbb7cfbc7868743a5" /><Relationship Type="http://schemas.openxmlformats.org/officeDocument/2006/relationships/slide" Target="/ppt/slides/slide5.xml" Id="Re71bbe7ef7e84719" /><Relationship Type="http://schemas.openxmlformats.org/officeDocument/2006/relationships/slide" Target="/ppt/slides/slide6.xml" Id="R4ddafb30fc824fc7" /><Relationship Type="http://schemas.openxmlformats.org/officeDocument/2006/relationships/slide" Target="/ppt/slides/slide7.xml" Id="R0b3d07896d1f48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f691d3c6e42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f0d06a124481e" /><Relationship Type="http://schemas.openxmlformats.org/officeDocument/2006/relationships/theme" Target="/ppt/slideMasters/theme/theme1.xml" Id="R1cdfe547583746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df0d06a12448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c8ce841844b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e60b6cf0e46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f3f0cf7174f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c374ffe0847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73e6b2a5449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c449f543f49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fc113984047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1 418 508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16 190 136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17 445 715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PHILLIP ASKHEIM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Westergårdveien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989 027 867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NICA AS</a:t>
            </a:r>
          </a:p>
        </p:txBody>
      </p:sp>
    </p:spTree>
  </p:cSld>
  <p:clrMapOvr>
    <a:masterClrMapping xmlns:a="http://schemas.openxmlformats.org/drawingml/2006/main"/>
  </p:clrMapOvr>
</p:sld>
</file>