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3d7e43768a44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56bc2c60ab4b2b"/>
  </p:sldMasterIdLst>
  <p:sldIdLst>
    <p:sldId xmlns:r="http://schemas.openxmlformats.org/officeDocument/2006/relationships" id="256" r:id="R6896bf7265ef47d7"/>
    <p:sldId xmlns:r="http://schemas.openxmlformats.org/officeDocument/2006/relationships" id="257" r:id="R94e0874b4f6642d8"/>
    <p:sldId xmlns:r="http://schemas.openxmlformats.org/officeDocument/2006/relationships" id="258" r:id="R2e6a6198f20a40ca"/>
    <p:sldId xmlns:r="http://schemas.openxmlformats.org/officeDocument/2006/relationships" id="259" r:id="Raf31bb2d8bf34a84"/>
    <p:sldId xmlns:r="http://schemas.openxmlformats.org/officeDocument/2006/relationships" id="260" r:id="R0521d8f336c8451c"/>
    <p:sldId xmlns:r="http://schemas.openxmlformats.org/officeDocument/2006/relationships" id="261" r:id="Rf036893f03424ad3"/>
    <p:sldId xmlns:r="http://schemas.openxmlformats.org/officeDocument/2006/relationships" id="262" r:id="R3e1f83ef49b942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56bc2c60ab4b2b" /><Relationship Type="http://schemas.openxmlformats.org/officeDocument/2006/relationships/slide" Target="/ppt/slides/slide1.xml" Id="R6896bf7265ef47d7" /><Relationship Type="http://schemas.openxmlformats.org/officeDocument/2006/relationships/slide" Target="/ppt/slides/slide2.xml" Id="R94e0874b4f6642d8" /><Relationship Type="http://schemas.openxmlformats.org/officeDocument/2006/relationships/slide" Target="/ppt/slides/slide3.xml" Id="R2e6a6198f20a40ca" /><Relationship Type="http://schemas.openxmlformats.org/officeDocument/2006/relationships/slide" Target="/ppt/slides/slide4.xml" Id="Raf31bb2d8bf34a84" /><Relationship Type="http://schemas.openxmlformats.org/officeDocument/2006/relationships/slide" Target="/ppt/slides/slide5.xml" Id="R0521d8f336c8451c" /><Relationship Type="http://schemas.openxmlformats.org/officeDocument/2006/relationships/slide" Target="/ppt/slides/slide6.xml" Id="Rf036893f03424ad3" /><Relationship Type="http://schemas.openxmlformats.org/officeDocument/2006/relationships/slide" Target="/ppt/slides/slide7.xml" Id="R3e1f83ef49b942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00ed0fcd9549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39626b4124052" /><Relationship Type="http://schemas.openxmlformats.org/officeDocument/2006/relationships/theme" Target="/ppt/slideMasters/theme/theme1.xml" Id="Rff723025dfc74d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439626b41240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424e9a8724d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b74f4524d45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ccbb2d16b45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60f4dfb6d4a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818210f334e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601d8c2d74f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783914bb341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BEDRIFTSPARTNER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BEDRIFTSPARTNER HOLDING AS ble etablert [år] og holder til i Vardø.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2 837 404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2 857 998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ØRJAN INGEBRIGT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4 gate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9950 Vardø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98 70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orjan@bpartner.no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989 025 899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HOLDING AS</a:t>
            </a:r>
          </a:p>
        </p:txBody>
      </p:sp>
    </p:spTree>
  </p:cSld>
  <p:clrMapOvr>
    <a:masterClrMapping xmlns:a="http://schemas.openxmlformats.org/drawingml/2006/main"/>
  </p:clrMapOvr>
</p:sld>
</file>