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1dfa7f891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50377fd6e4389"/>
  </p:sldMasterIdLst>
  <p:sldIdLst>
    <p:sldId xmlns:r="http://schemas.openxmlformats.org/officeDocument/2006/relationships" id="256" r:id="R00a33fa180944680"/>
    <p:sldId xmlns:r="http://schemas.openxmlformats.org/officeDocument/2006/relationships" id="257" r:id="R7bde378078cb43fe"/>
    <p:sldId xmlns:r="http://schemas.openxmlformats.org/officeDocument/2006/relationships" id="258" r:id="Ra55ed735d82d422f"/>
    <p:sldId xmlns:r="http://schemas.openxmlformats.org/officeDocument/2006/relationships" id="259" r:id="R18e12dbebd644d4e"/>
    <p:sldId xmlns:r="http://schemas.openxmlformats.org/officeDocument/2006/relationships" id="260" r:id="R8088cb4ea05a457a"/>
    <p:sldId xmlns:r="http://schemas.openxmlformats.org/officeDocument/2006/relationships" id="261" r:id="R878c5a15602b424f"/>
    <p:sldId xmlns:r="http://schemas.openxmlformats.org/officeDocument/2006/relationships" id="262" r:id="R9ac88804288c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50377fd6e4389" /><Relationship Type="http://schemas.openxmlformats.org/officeDocument/2006/relationships/slide" Target="/ppt/slides/slide1.xml" Id="R00a33fa180944680" /><Relationship Type="http://schemas.openxmlformats.org/officeDocument/2006/relationships/slide" Target="/ppt/slides/slide2.xml" Id="R7bde378078cb43fe" /><Relationship Type="http://schemas.openxmlformats.org/officeDocument/2006/relationships/slide" Target="/ppt/slides/slide3.xml" Id="Ra55ed735d82d422f" /><Relationship Type="http://schemas.openxmlformats.org/officeDocument/2006/relationships/slide" Target="/ppt/slides/slide4.xml" Id="R18e12dbebd644d4e" /><Relationship Type="http://schemas.openxmlformats.org/officeDocument/2006/relationships/slide" Target="/ppt/slides/slide5.xml" Id="R8088cb4ea05a457a" /><Relationship Type="http://schemas.openxmlformats.org/officeDocument/2006/relationships/slide" Target="/ppt/slides/slide6.xml" Id="R878c5a15602b424f" /><Relationship Type="http://schemas.openxmlformats.org/officeDocument/2006/relationships/slide" Target="/ppt/slides/slide7.xml" Id="R9ac88804288c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ac3746bad4a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c2be8b942494a" /><Relationship Type="http://schemas.openxmlformats.org/officeDocument/2006/relationships/theme" Target="/ppt/slideMasters/theme/theme1.xml" Id="Ra8c0e0f6de4947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6c2be8b942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72bb42f584b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250e184ae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8b92a9361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ba502b3f647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707d1476a4a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a4690729840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eb227401e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TSE INVEST AS ble etablert [år] og holder til i Tjodalyng.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−951 415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1 707 091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46 599 856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46 836 918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SØRLIE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Østbyveien 230B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3280 Tjodalyng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INVEST AS</a:t>
            </a:r>
          </a:p>
        </p:txBody>
      </p:sp>
    </p:spTree>
  </p:cSld>
  <p:clrMapOvr>
    <a:masterClrMapping xmlns:a="http://schemas.openxmlformats.org/drawingml/2006/main"/>
  </p:clrMapOvr>
</p:sld>
</file>