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02574c37754c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47c18ac7d24719"/>
  </p:sldMasterIdLst>
  <p:sldIdLst>
    <p:sldId xmlns:r="http://schemas.openxmlformats.org/officeDocument/2006/relationships" id="256" r:id="R21675257161a46e9"/>
    <p:sldId xmlns:r="http://schemas.openxmlformats.org/officeDocument/2006/relationships" id="257" r:id="R2a026dd0c6e44243"/>
    <p:sldId xmlns:r="http://schemas.openxmlformats.org/officeDocument/2006/relationships" id="258" r:id="R39109654fb384651"/>
    <p:sldId xmlns:r="http://schemas.openxmlformats.org/officeDocument/2006/relationships" id="259" r:id="Rd717c7a505ee40c5"/>
    <p:sldId xmlns:r="http://schemas.openxmlformats.org/officeDocument/2006/relationships" id="260" r:id="R439853db82b348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47c18ac7d24719" /><Relationship Type="http://schemas.openxmlformats.org/officeDocument/2006/relationships/slide" Target="/ppt/slides/slide1.xml" Id="R21675257161a46e9" /><Relationship Type="http://schemas.openxmlformats.org/officeDocument/2006/relationships/slide" Target="/ppt/slides/slide2.xml" Id="R2a026dd0c6e44243" /><Relationship Type="http://schemas.openxmlformats.org/officeDocument/2006/relationships/slide" Target="/ppt/slides/slide3.xml" Id="R39109654fb384651" /><Relationship Type="http://schemas.openxmlformats.org/officeDocument/2006/relationships/slide" Target="/ppt/slides/slide4.xml" Id="Rd717c7a505ee40c5" /><Relationship Type="http://schemas.openxmlformats.org/officeDocument/2006/relationships/slide" Target="/ppt/slides/slide5.xml" Id="R439853db82b348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bdfa2581ce42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fe1712f0404238" /><Relationship Type="http://schemas.openxmlformats.org/officeDocument/2006/relationships/theme" Target="/ppt/slideMasters/theme/theme1.xml" Id="R501dcbd79f5548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fe1712f04042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4b2a9c9e149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497e22a4c49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1e07a389f4c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2380bd52841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dc401abf442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WJE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WJE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WJE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WJE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WJE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WJE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989 021 826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WJE HOLDING AS</a:t>
            </a:r>
          </a:p>
        </p:txBody>
      </p:sp>
    </p:spTree>
  </p:cSld>
  <p:clrMapOvr>
    <a:masterClrMapping xmlns:a="http://schemas.openxmlformats.org/drawingml/2006/main"/>
  </p:clrMapOvr>
</p:sld>
</file>