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765e6adf3345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14453664904ebf"/>
  </p:sldMasterIdLst>
  <p:sldIdLst>
    <p:sldId xmlns:r="http://schemas.openxmlformats.org/officeDocument/2006/relationships" id="256" r:id="Rb6cfd4aece124bb1"/>
    <p:sldId xmlns:r="http://schemas.openxmlformats.org/officeDocument/2006/relationships" id="257" r:id="Ra021b343968a4c06"/>
    <p:sldId xmlns:r="http://schemas.openxmlformats.org/officeDocument/2006/relationships" id="258" r:id="Rd31b2152f6b6491a"/>
    <p:sldId xmlns:r="http://schemas.openxmlformats.org/officeDocument/2006/relationships" id="259" r:id="Rdd885872a6cb471b"/>
    <p:sldId xmlns:r="http://schemas.openxmlformats.org/officeDocument/2006/relationships" id="260" r:id="R9559ba3c624445b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14453664904ebf" /><Relationship Type="http://schemas.openxmlformats.org/officeDocument/2006/relationships/slide" Target="/ppt/slides/slide1.xml" Id="Rb6cfd4aece124bb1" /><Relationship Type="http://schemas.openxmlformats.org/officeDocument/2006/relationships/slide" Target="/ppt/slides/slide2.xml" Id="Ra021b343968a4c06" /><Relationship Type="http://schemas.openxmlformats.org/officeDocument/2006/relationships/slide" Target="/ppt/slides/slide3.xml" Id="Rd31b2152f6b6491a" /><Relationship Type="http://schemas.openxmlformats.org/officeDocument/2006/relationships/slide" Target="/ppt/slides/slide4.xml" Id="Rdd885872a6cb471b" /><Relationship Type="http://schemas.openxmlformats.org/officeDocument/2006/relationships/slide" Target="/ppt/slides/slide5.xml" Id="R9559ba3c624445b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edf349f2d941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a4ad960cd84817" /><Relationship Type="http://schemas.openxmlformats.org/officeDocument/2006/relationships/theme" Target="/ppt/slideMasters/theme/theme1.xml" Id="R01f8b1fd2d1844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a4ad960cd848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6b6a4b02f148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39360582a249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44bf9e56d249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338db920f24c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763f3635e640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EURO EIENDOMSUTVIKLING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EURO EIENDOMSUTVIKLING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989 021 613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 EIENDOMSUTVIKLING AS</a:t>
            </a:r>
          </a:p>
        </p:txBody>
      </p:sp>
    </p:spTree>
  </p:cSld>
  <p:clrMapOvr>
    <a:masterClrMapping xmlns:a="http://schemas.openxmlformats.org/drawingml/2006/main"/>
  </p:clrMapOvr>
</p:sld>
</file>