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17e025d2b54e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88a23f64cc4cb2"/>
  </p:sldMasterIdLst>
  <p:sldIdLst>
    <p:sldId xmlns:r="http://schemas.openxmlformats.org/officeDocument/2006/relationships" id="256" r:id="R61c461b2154442ca"/>
    <p:sldId xmlns:r="http://schemas.openxmlformats.org/officeDocument/2006/relationships" id="257" r:id="R6253e75cc2984840"/>
    <p:sldId xmlns:r="http://schemas.openxmlformats.org/officeDocument/2006/relationships" id="258" r:id="R5678f921efa74f93"/>
    <p:sldId xmlns:r="http://schemas.openxmlformats.org/officeDocument/2006/relationships" id="259" r:id="Rfde565c56d924c31"/>
    <p:sldId xmlns:r="http://schemas.openxmlformats.org/officeDocument/2006/relationships" id="260" r:id="R3ceb73ee2bdd4161"/>
    <p:sldId xmlns:r="http://schemas.openxmlformats.org/officeDocument/2006/relationships" id="261" r:id="R4bb7267cea5f4d46"/>
    <p:sldId xmlns:r="http://schemas.openxmlformats.org/officeDocument/2006/relationships" id="262" r:id="R2b49dfe13cfb4c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88a23f64cc4cb2" /><Relationship Type="http://schemas.openxmlformats.org/officeDocument/2006/relationships/slide" Target="/ppt/slides/slide1.xml" Id="R61c461b2154442ca" /><Relationship Type="http://schemas.openxmlformats.org/officeDocument/2006/relationships/slide" Target="/ppt/slides/slide2.xml" Id="R6253e75cc2984840" /><Relationship Type="http://schemas.openxmlformats.org/officeDocument/2006/relationships/slide" Target="/ppt/slides/slide3.xml" Id="R5678f921efa74f93" /><Relationship Type="http://schemas.openxmlformats.org/officeDocument/2006/relationships/slide" Target="/ppt/slides/slide4.xml" Id="Rfde565c56d924c31" /><Relationship Type="http://schemas.openxmlformats.org/officeDocument/2006/relationships/slide" Target="/ppt/slides/slide5.xml" Id="R3ceb73ee2bdd4161" /><Relationship Type="http://schemas.openxmlformats.org/officeDocument/2006/relationships/slide" Target="/ppt/slides/slide6.xml" Id="R4bb7267cea5f4d46" /><Relationship Type="http://schemas.openxmlformats.org/officeDocument/2006/relationships/slide" Target="/ppt/slides/slide7.xml" Id="R2b49dfe13cfb4c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df0686aa304a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24289e98e49c2" /><Relationship Type="http://schemas.openxmlformats.org/officeDocument/2006/relationships/theme" Target="/ppt/slideMasters/theme/theme1.xml" Id="Rb3c5a7457bc644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924289e98e49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8fcf5a8e846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5e01f65c545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a7cc4e16340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0d8a8a30746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d04e84df64a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8a12add1946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7d05b6b4640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SGP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SGP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457 023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7 831 613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7 984 293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50 674 230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52 587 873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BRENNUM SILJE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BØLLING ANDERS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BØLLING JØRGEN KOCBACH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BØLLING SIGURD NICOLAI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ANNELISE B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Sigurd Bølling, Hogstadveien 110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sigbolling@gmail.com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989 021 397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SGP HOLDING AS</a:t>
            </a:r>
          </a:p>
        </p:txBody>
      </p:sp>
    </p:spTree>
  </p:cSld>
  <p:clrMapOvr>
    <a:masterClrMapping xmlns:a="http://schemas.openxmlformats.org/drawingml/2006/main"/>
  </p:clrMapOvr>
</p:sld>
</file>