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95a55af144b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eab1d46c56435b"/>
  </p:sldMasterIdLst>
  <p:sldIdLst>
    <p:sldId xmlns:r="http://schemas.openxmlformats.org/officeDocument/2006/relationships" id="256" r:id="R0a1dd9eb52644fe4"/>
    <p:sldId xmlns:r="http://schemas.openxmlformats.org/officeDocument/2006/relationships" id="257" r:id="Rc1224fe3f3344af3"/>
    <p:sldId xmlns:r="http://schemas.openxmlformats.org/officeDocument/2006/relationships" id="258" r:id="R229660557cbe4003"/>
    <p:sldId xmlns:r="http://schemas.openxmlformats.org/officeDocument/2006/relationships" id="259" r:id="R8af3aa7cc0de423d"/>
    <p:sldId xmlns:r="http://schemas.openxmlformats.org/officeDocument/2006/relationships" id="260" r:id="R564ad770302e4707"/>
    <p:sldId xmlns:r="http://schemas.openxmlformats.org/officeDocument/2006/relationships" id="261" r:id="Rd121a186743d421f"/>
    <p:sldId xmlns:r="http://schemas.openxmlformats.org/officeDocument/2006/relationships" id="262" r:id="R32f3315bcf8f4d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ab1d46c56435b" /><Relationship Type="http://schemas.openxmlformats.org/officeDocument/2006/relationships/slide" Target="/ppt/slides/slide1.xml" Id="R0a1dd9eb52644fe4" /><Relationship Type="http://schemas.openxmlformats.org/officeDocument/2006/relationships/slide" Target="/ppt/slides/slide2.xml" Id="Rc1224fe3f3344af3" /><Relationship Type="http://schemas.openxmlformats.org/officeDocument/2006/relationships/slide" Target="/ppt/slides/slide3.xml" Id="R229660557cbe4003" /><Relationship Type="http://schemas.openxmlformats.org/officeDocument/2006/relationships/slide" Target="/ppt/slides/slide4.xml" Id="R8af3aa7cc0de423d" /><Relationship Type="http://schemas.openxmlformats.org/officeDocument/2006/relationships/slide" Target="/ppt/slides/slide5.xml" Id="R564ad770302e4707" /><Relationship Type="http://schemas.openxmlformats.org/officeDocument/2006/relationships/slide" Target="/ppt/slides/slide6.xml" Id="Rd121a186743d421f" /><Relationship Type="http://schemas.openxmlformats.org/officeDocument/2006/relationships/slide" Target="/ppt/slides/slide7.xml" Id="R32f3315bcf8f4d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5d6afcc34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9410c8bb64b2a" /><Relationship Type="http://schemas.openxmlformats.org/officeDocument/2006/relationships/theme" Target="/ppt/slideMasters/theme/theme1.xml" Id="Re8a49e33518d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39410c8bb64b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e43500a714e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a6f001fd2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273be4ef742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e1372894842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b8e8bf2bc43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b412e023c47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29d0c1fa442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 INVEST AS ble etablert [år] og holder til i Vanse.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219 332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5 397 606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