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f351c0f36d40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3412f622bc4c32"/>
  </p:sldMasterIdLst>
  <p:sldIdLst>
    <p:sldId xmlns:r="http://schemas.openxmlformats.org/officeDocument/2006/relationships" id="256" r:id="R60284b3d955449e9"/>
    <p:sldId xmlns:r="http://schemas.openxmlformats.org/officeDocument/2006/relationships" id="257" r:id="R3a80d3aeeafc443c"/>
    <p:sldId xmlns:r="http://schemas.openxmlformats.org/officeDocument/2006/relationships" id="258" r:id="R68bccb6daecf4158"/>
    <p:sldId xmlns:r="http://schemas.openxmlformats.org/officeDocument/2006/relationships" id="259" r:id="R0ba3b0a52fb34ba6"/>
    <p:sldId xmlns:r="http://schemas.openxmlformats.org/officeDocument/2006/relationships" id="260" r:id="R6592211db8584e2e"/>
    <p:sldId xmlns:r="http://schemas.openxmlformats.org/officeDocument/2006/relationships" id="261" r:id="R0d222492e2d149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3412f622bc4c32" /><Relationship Type="http://schemas.openxmlformats.org/officeDocument/2006/relationships/slide" Target="/ppt/slides/slide1.xml" Id="R60284b3d955449e9" /><Relationship Type="http://schemas.openxmlformats.org/officeDocument/2006/relationships/slide" Target="/ppt/slides/slide2.xml" Id="R3a80d3aeeafc443c" /><Relationship Type="http://schemas.openxmlformats.org/officeDocument/2006/relationships/slide" Target="/ppt/slides/slide3.xml" Id="R68bccb6daecf4158" /><Relationship Type="http://schemas.openxmlformats.org/officeDocument/2006/relationships/slide" Target="/ppt/slides/slide4.xml" Id="R0ba3b0a52fb34ba6" /><Relationship Type="http://schemas.openxmlformats.org/officeDocument/2006/relationships/slide" Target="/ppt/slides/slide5.xml" Id="R6592211db8584e2e" /><Relationship Type="http://schemas.openxmlformats.org/officeDocument/2006/relationships/slide" Target="/ppt/slides/slide6.xml" Id="R0d222492e2d149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4095810c2649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14968019a4a26" /><Relationship Type="http://schemas.openxmlformats.org/officeDocument/2006/relationships/theme" Target="/ppt/slideMasters/theme/theme1.xml" Id="R3f67dd3a0e734a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e14968019a4a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a0cc9790b4a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aacf4b5594d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4bc76677e44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10d8f1e3b47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21db8caff4e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153c9791849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4560 Vanse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989 017 993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 AS</a:t>
            </a:r>
          </a:p>
        </p:txBody>
      </p:sp>
    </p:spTree>
  </p:cSld>
  <p:clrMapOvr>
    <a:masterClrMapping xmlns:a="http://schemas.openxmlformats.org/drawingml/2006/main"/>
  </p:clrMapOvr>
</p:sld>
</file>