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5d21dd793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73de6ffe2483a"/>
  </p:sldMasterIdLst>
  <p:sldIdLst>
    <p:sldId xmlns:r="http://schemas.openxmlformats.org/officeDocument/2006/relationships" id="256" r:id="Rc892e87875e24ec1"/>
    <p:sldId xmlns:r="http://schemas.openxmlformats.org/officeDocument/2006/relationships" id="257" r:id="Rb2bb37d7d0814225"/>
    <p:sldId xmlns:r="http://schemas.openxmlformats.org/officeDocument/2006/relationships" id="258" r:id="R4f9039a75a3142c0"/>
    <p:sldId xmlns:r="http://schemas.openxmlformats.org/officeDocument/2006/relationships" id="259" r:id="R05a2addb4f214893"/>
    <p:sldId xmlns:r="http://schemas.openxmlformats.org/officeDocument/2006/relationships" id="260" r:id="Rff187a80584d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73de6ffe2483a" /><Relationship Type="http://schemas.openxmlformats.org/officeDocument/2006/relationships/slide" Target="/ppt/slides/slide1.xml" Id="Rc892e87875e24ec1" /><Relationship Type="http://schemas.openxmlformats.org/officeDocument/2006/relationships/slide" Target="/ppt/slides/slide2.xml" Id="Rb2bb37d7d0814225" /><Relationship Type="http://schemas.openxmlformats.org/officeDocument/2006/relationships/slide" Target="/ppt/slides/slide3.xml" Id="R4f9039a75a3142c0" /><Relationship Type="http://schemas.openxmlformats.org/officeDocument/2006/relationships/slide" Target="/ppt/slides/slide4.xml" Id="R05a2addb4f214893" /><Relationship Type="http://schemas.openxmlformats.org/officeDocument/2006/relationships/slide" Target="/ppt/slides/slide5.xml" Id="Rff187a80584d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80be634f6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4168bda194252" /><Relationship Type="http://schemas.openxmlformats.org/officeDocument/2006/relationships/theme" Target="/ppt/slideMasters/theme/theme1.xml" Id="R581c26f637cc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44168bda19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a5b595cb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a1f0f04c3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d664cbe4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c8a752b4e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dd008c41c4b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VOENGELEN DIEHTIE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VOENGELEN DIEHTIE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VOENGELEN DIEHTIE ble etablert [år] og holder til i Trofors.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VOENGELEN DIEHTIE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VOENGELEN DIEHTIE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VOENGELEN DIEHTIE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Isak-Anders Kappfjell, Kapellvegen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8685 Trofors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isak-anders@kappfjell.no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VOENGELEN DIEHTIE</a:t>
            </a:r>
          </a:p>
        </p:txBody>
      </p:sp>
    </p:spTree>
  </p:cSld>
  <p:clrMapOvr>
    <a:masterClrMapping xmlns:a="http://schemas.openxmlformats.org/drawingml/2006/main"/>
  </p:clrMapOvr>
</p:sld>
</file>