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a94aa31d7b4b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fe6d96b98049e5"/>
  </p:sldMasterIdLst>
  <p:sldIdLst>
    <p:sldId xmlns:r="http://schemas.openxmlformats.org/officeDocument/2006/relationships" id="256" r:id="Rfaa37c93c1424563"/>
    <p:sldId xmlns:r="http://schemas.openxmlformats.org/officeDocument/2006/relationships" id="257" r:id="R74ae1b9835d949ea"/>
    <p:sldId xmlns:r="http://schemas.openxmlformats.org/officeDocument/2006/relationships" id="258" r:id="Reacfe056f4954599"/>
    <p:sldId xmlns:r="http://schemas.openxmlformats.org/officeDocument/2006/relationships" id="259" r:id="Rd8d8a26db3304f5d"/>
    <p:sldId xmlns:r="http://schemas.openxmlformats.org/officeDocument/2006/relationships" id="260" r:id="R9a3ccd62364149fe"/>
    <p:sldId xmlns:r="http://schemas.openxmlformats.org/officeDocument/2006/relationships" id="261" r:id="R6e52f0b0cb50418f"/>
    <p:sldId xmlns:r="http://schemas.openxmlformats.org/officeDocument/2006/relationships" id="262" r:id="Rc47f8c77836c4f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e6d96b98049e5" /><Relationship Type="http://schemas.openxmlformats.org/officeDocument/2006/relationships/slide" Target="/ppt/slides/slide1.xml" Id="Rfaa37c93c1424563" /><Relationship Type="http://schemas.openxmlformats.org/officeDocument/2006/relationships/slide" Target="/ppt/slides/slide2.xml" Id="R74ae1b9835d949ea" /><Relationship Type="http://schemas.openxmlformats.org/officeDocument/2006/relationships/slide" Target="/ppt/slides/slide3.xml" Id="Reacfe056f4954599" /><Relationship Type="http://schemas.openxmlformats.org/officeDocument/2006/relationships/slide" Target="/ppt/slides/slide4.xml" Id="Rd8d8a26db3304f5d" /><Relationship Type="http://schemas.openxmlformats.org/officeDocument/2006/relationships/slide" Target="/ppt/slides/slide5.xml" Id="R9a3ccd62364149fe" /><Relationship Type="http://schemas.openxmlformats.org/officeDocument/2006/relationships/slide" Target="/ppt/slides/slide6.xml" Id="R6e52f0b0cb50418f" /><Relationship Type="http://schemas.openxmlformats.org/officeDocument/2006/relationships/slide" Target="/ppt/slides/slide7.xml" Id="Rc47f8c77836c4f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f600746be41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cc22b051847ad" /><Relationship Type="http://schemas.openxmlformats.org/officeDocument/2006/relationships/theme" Target="/ppt/slideMasters/theme/theme1.xml" Id="R4d00521414f843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dcc22b051847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4aa86b12542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fb7b8450e44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f5b0d733b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fba61e08340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01a3feb8c48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95c5e651847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6a6a8dcef46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ORIS EIENDOM AS ble etablert [år] og holder til i Follebu.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280 440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−522 812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20 619 471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20 691 867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HEGGEN INGUNN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 JON EGIL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HEGGEN ELI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Holsbakkan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2656 Follebu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22 93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a.gausdal@dittapotek.no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ORIS EIENDOM AS</a:t>
            </a:r>
          </a:p>
        </p:txBody>
      </p:sp>
    </p:spTree>
  </p:cSld>
  <p:clrMapOvr>
    <a:masterClrMapping xmlns:a="http://schemas.openxmlformats.org/drawingml/2006/main"/>
  </p:clrMapOvr>
</p:sld>
</file>