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7cf5e47684f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5c0526df5d4d3b"/>
  </p:sldMasterIdLst>
  <p:sldIdLst>
    <p:sldId xmlns:r="http://schemas.openxmlformats.org/officeDocument/2006/relationships" id="256" r:id="Reb26dd788e40446b"/>
    <p:sldId xmlns:r="http://schemas.openxmlformats.org/officeDocument/2006/relationships" id="257" r:id="R8c605025bd37409e"/>
    <p:sldId xmlns:r="http://schemas.openxmlformats.org/officeDocument/2006/relationships" id="258" r:id="R1f3e6fbc3db042ca"/>
    <p:sldId xmlns:r="http://schemas.openxmlformats.org/officeDocument/2006/relationships" id="259" r:id="R0551ec8437d4446d"/>
    <p:sldId xmlns:r="http://schemas.openxmlformats.org/officeDocument/2006/relationships" id="260" r:id="R8134270fa9bb4f2f"/>
    <p:sldId xmlns:r="http://schemas.openxmlformats.org/officeDocument/2006/relationships" id="261" r:id="R2e33383681a84412"/>
    <p:sldId xmlns:r="http://schemas.openxmlformats.org/officeDocument/2006/relationships" id="262" r:id="R061d6bb93aa7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c0526df5d4d3b" /><Relationship Type="http://schemas.openxmlformats.org/officeDocument/2006/relationships/slide" Target="/ppt/slides/slide1.xml" Id="Reb26dd788e40446b" /><Relationship Type="http://schemas.openxmlformats.org/officeDocument/2006/relationships/slide" Target="/ppt/slides/slide2.xml" Id="R8c605025bd37409e" /><Relationship Type="http://schemas.openxmlformats.org/officeDocument/2006/relationships/slide" Target="/ppt/slides/slide3.xml" Id="R1f3e6fbc3db042ca" /><Relationship Type="http://schemas.openxmlformats.org/officeDocument/2006/relationships/slide" Target="/ppt/slides/slide4.xml" Id="R0551ec8437d4446d" /><Relationship Type="http://schemas.openxmlformats.org/officeDocument/2006/relationships/slide" Target="/ppt/slides/slide5.xml" Id="R8134270fa9bb4f2f" /><Relationship Type="http://schemas.openxmlformats.org/officeDocument/2006/relationships/slide" Target="/ppt/slides/slide6.xml" Id="R2e33383681a84412" /><Relationship Type="http://schemas.openxmlformats.org/officeDocument/2006/relationships/slide" Target="/ppt/slides/slide7.xml" Id="R061d6bb93aa7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79ff6785349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a7fa2cb241fb" /><Relationship Type="http://schemas.openxmlformats.org/officeDocument/2006/relationships/theme" Target="/ppt/slideMasters/theme/theme1.xml" Id="R006ba7406bf8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d1a7fa2cb2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cb398899f4c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623da3fc24e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583c91e1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2d424af76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e4e6eccb14a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03e40ba6a4a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b48d9de96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