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1fd8c69c8341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c9e63dcb04c36"/>
  </p:sldMasterIdLst>
  <p:sldIdLst>
    <p:sldId xmlns:r="http://schemas.openxmlformats.org/officeDocument/2006/relationships" id="256" r:id="R7f8b0e189c2e4b89"/>
    <p:sldId xmlns:r="http://schemas.openxmlformats.org/officeDocument/2006/relationships" id="257" r:id="Rc41230b91b894259"/>
    <p:sldId xmlns:r="http://schemas.openxmlformats.org/officeDocument/2006/relationships" id="258" r:id="R8a58a82f6ad14fec"/>
    <p:sldId xmlns:r="http://schemas.openxmlformats.org/officeDocument/2006/relationships" id="259" r:id="R7ca184ff71e84bad"/>
    <p:sldId xmlns:r="http://schemas.openxmlformats.org/officeDocument/2006/relationships" id="260" r:id="R9058cfc6385948c3"/>
    <p:sldId xmlns:r="http://schemas.openxmlformats.org/officeDocument/2006/relationships" id="261" r:id="Rc23329ebd52b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c9e63dcb04c36" /><Relationship Type="http://schemas.openxmlformats.org/officeDocument/2006/relationships/slide" Target="/ppt/slides/slide1.xml" Id="R7f8b0e189c2e4b89" /><Relationship Type="http://schemas.openxmlformats.org/officeDocument/2006/relationships/slide" Target="/ppt/slides/slide2.xml" Id="Rc41230b91b894259" /><Relationship Type="http://schemas.openxmlformats.org/officeDocument/2006/relationships/slide" Target="/ppt/slides/slide3.xml" Id="R8a58a82f6ad14fec" /><Relationship Type="http://schemas.openxmlformats.org/officeDocument/2006/relationships/slide" Target="/ppt/slides/slide4.xml" Id="R7ca184ff71e84bad" /><Relationship Type="http://schemas.openxmlformats.org/officeDocument/2006/relationships/slide" Target="/ppt/slides/slide5.xml" Id="R9058cfc6385948c3" /><Relationship Type="http://schemas.openxmlformats.org/officeDocument/2006/relationships/slide" Target="/ppt/slides/slide6.xml" Id="Rc23329ebd52b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b62f954fb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2eebdb4f74d27" /><Relationship Type="http://schemas.openxmlformats.org/officeDocument/2006/relationships/theme" Target="/ppt/slideMasters/theme/theme1.xml" Id="R2210e27abf8d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2eebdb4f7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45b5a13843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02c7e15be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2f7711c7e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d5b837549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11cc3076845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ca2f6f1d2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GAINER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GAINER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1 188 892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GAINER HOLDING AS</a:t>
            </a:r>
          </a:p>
        </p:txBody>
      </p:sp>
    </p:spTree>
  </p:cSld>
  <p:clrMapOvr>
    <a:masterClrMapping xmlns:a="http://schemas.openxmlformats.org/drawingml/2006/main"/>
  </p:clrMapOvr>
</p:sld>
</file>