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2eb305c1a748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a8444998bb4876"/>
  </p:sldMasterIdLst>
  <p:sldIdLst>
    <p:sldId xmlns:r="http://schemas.openxmlformats.org/officeDocument/2006/relationships" id="256" r:id="R3dcaf020bddc4718"/>
    <p:sldId xmlns:r="http://schemas.openxmlformats.org/officeDocument/2006/relationships" id="257" r:id="R24fe91d98c5e4c04"/>
    <p:sldId xmlns:r="http://schemas.openxmlformats.org/officeDocument/2006/relationships" id="258" r:id="Rde1649c82aa44362"/>
    <p:sldId xmlns:r="http://schemas.openxmlformats.org/officeDocument/2006/relationships" id="259" r:id="R6dd363851d8e430d"/>
    <p:sldId xmlns:r="http://schemas.openxmlformats.org/officeDocument/2006/relationships" id="260" r:id="R462a080d00364c4a"/>
    <p:sldId xmlns:r="http://schemas.openxmlformats.org/officeDocument/2006/relationships" id="261" r:id="Rb09edec3d87a4270"/>
    <p:sldId xmlns:r="http://schemas.openxmlformats.org/officeDocument/2006/relationships" id="262" r:id="R98fa6e0c90e743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8444998bb4876" /><Relationship Type="http://schemas.openxmlformats.org/officeDocument/2006/relationships/slide" Target="/ppt/slides/slide1.xml" Id="R3dcaf020bddc4718" /><Relationship Type="http://schemas.openxmlformats.org/officeDocument/2006/relationships/slide" Target="/ppt/slides/slide2.xml" Id="R24fe91d98c5e4c04" /><Relationship Type="http://schemas.openxmlformats.org/officeDocument/2006/relationships/slide" Target="/ppt/slides/slide3.xml" Id="Rde1649c82aa44362" /><Relationship Type="http://schemas.openxmlformats.org/officeDocument/2006/relationships/slide" Target="/ppt/slides/slide4.xml" Id="R6dd363851d8e430d" /><Relationship Type="http://schemas.openxmlformats.org/officeDocument/2006/relationships/slide" Target="/ppt/slides/slide5.xml" Id="R462a080d00364c4a" /><Relationship Type="http://schemas.openxmlformats.org/officeDocument/2006/relationships/slide" Target="/ppt/slides/slide6.xml" Id="Rb09edec3d87a4270" /><Relationship Type="http://schemas.openxmlformats.org/officeDocument/2006/relationships/slide" Target="/ppt/slides/slide7.xml" Id="R98fa6e0c90e743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adc5a731b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f47e1039e42b1" /><Relationship Type="http://schemas.openxmlformats.org/officeDocument/2006/relationships/theme" Target="/ppt/slideMasters/theme/theme1.xml" Id="R53af3885e51146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af47e1039e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37b2d555a4e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5fe5cdfc84b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bc61b487f48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b19da22fd4a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3b3015abd4b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b46c48bcc40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eef0603434b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THOHAN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THOHAN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THOHAN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THOHAN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THOHAN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THOHAN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15 528 562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92 254 165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97 755 423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THOHAN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THORFINN HANSEN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THORFINN HANSEN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AMAHAN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JULHAN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KOTE37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THOHAN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1525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17 11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thorfinn.hansen@infotjenester.no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989 014 382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THOHAN AS</a:t>
            </a:r>
          </a:p>
        </p:txBody>
      </p:sp>
    </p:spTree>
  </p:cSld>
  <p:clrMapOvr>
    <a:masterClrMapping xmlns:a="http://schemas.openxmlformats.org/drawingml/2006/main"/>
  </p:clrMapOvr>
</p:sld>
</file>