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143a24ffb643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d88130d2fe4171"/>
  </p:sldMasterIdLst>
  <p:sldIdLst>
    <p:sldId xmlns:r="http://schemas.openxmlformats.org/officeDocument/2006/relationships" id="256" r:id="R34161e0eb68c470b"/>
    <p:sldId xmlns:r="http://schemas.openxmlformats.org/officeDocument/2006/relationships" id="257" r:id="R8eea187ef76445fb"/>
    <p:sldId xmlns:r="http://schemas.openxmlformats.org/officeDocument/2006/relationships" id="258" r:id="R35fe6613289f4729"/>
    <p:sldId xmlns:r="http://schemas.openxmlformats.org/officeDocument/2006/relationships" id="259" r:id="R0b8678f289914741"/>
    <p:sldId xmlns:r="http://schemas.openxmlformats.org/officeDocument/2006/relationships" id="260" r:id="R7290e3a88e904c52"/>
    <p:sldId xmlns:r="http://schemas.openxmlformats.org/officeDocument/2006/relationships" id="261" r:id="R237fb5034390417d"/>
    <p:sldId xmlns:r="http://schemas.openxmlformats.org/officeDocument/2006/relationships" id="262" r:id="Ra9c05c08a01d44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d88130d2fe4171" /><Relationship Type="http://schemas.openxmlformats.org/officeDocument/2006/relationships/slide" Target="/ppt/slides/slide1.xml" Id="R34161e0eb68c470b" /><Relationship Type="http://schemas.openxmlformats.org/officeDocument/2006/relationships/slide" Target="/ppt/slides/slide2.xml" Id="R8eea187ef76445fb" /><Relationship Type="http://schemas.openxmlformats.org/officeDocument/2006/relationships/slide" Target="/ppt/slides/slide3.xml" Id="R35fe6613289f4729" /><Relationship Type="http://schemas.openxmlformats.org/officeDocument/2006/relationships/slide" Target="/ppt/slides/slide4.xml" Id="R0b8678f289914741" /><Relationship Type="http://schemas.openxmlformats.org/officeDocument/2006/relationships/slide" Target="/ppt/slides/slide5.xml" Id="R7290e3a88e904c52" /><Relationship Type="http://schemas.openxmlformats.org/officeDocument/2006/relationships/slide" Target="/ppt/slides/slide6.xml" Id="R237fb5034390417d" /><Relationship Type="http://schemas.openxmlformats.org/officeDocument/2006/relationships/slide" Target="/ppt/slides/slide7.xml" Id="Ra9c05c08a01d44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8d9c6290ff42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ebdc9789374317" /><Relationship Type="http://schemas.openxmlformats.org/officeDocument/2006/relationships/theme" Target="/ppt/slideMasters/theme/theme1.xml" Id="R5459c2e6becf49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ebdc97893743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160b815f3f41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23e9e4acb242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5d98f0509b4a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66589bcabb44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c8a1f5253f4d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a835360bcd4f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bb26b72aa44d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EDLIV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EDLIV AS ble etablert [år] og holder til i Tau.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6 995 888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25 121 715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36 848 047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SØRHEIM LEIF OLE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Kongsteinsvegen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4120 Tau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07 93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989 007 521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