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396bee60154c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3b458eb7e94b43"/>
  </p:sldMasterIdLst>
  <p:sldIdLst>
    <p:sldId xmlns:r="http://schemas.openxmlformats.org/officeDocument/2006/relationships" id="256" r:id="Rafe3f161d39f434b"/>
    <p:sldId xmlns:r="http://schemas.openxmlformats.org/officeDocument/2006/relationships" id="257" r:id="R260759e3aa944b4a"/>
    <p:sldId xmlns:r="http://schemas.openxmlformats.org/officeDocument/2006/relationships" id="258" r:id="Rde2932a70a3c4ee5"/>
    <p:sldId xmlns:r="http://schemas.openxmlformats.org/officeDocument/2006/relationships" id="259" r:id="R4543745636bc4468"/>
    <p:sldId xmlns:r="http://schemas.openxmlformats.org/officeDocument/2006/relationships" id="260" r:id="Ref128d5c40fd4b94"/>
    <p:sldId xmlns:r="http://schemas.openxmlformats.org/officeDocument/2006/relationships" id="261" r:id="Refe18c9545274b98"/>
    <p:sldId xmlns:r="http://schemas.openxmlformats.org/officeDocument/2006/relationships" id="262" r:id="Re0baf9402bb049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3b458eb7e94b43" /><Relationship Type="http://schemas.openxmlformats.org/officeDocument/2006/relationships/slide" Target="/ppt/slides/slide1.xml" Id="Rafe3f161d39f434b" /><Relationship Type="http://schemas.openxmlformats.org/officeDocument/2006/relationships/slide" Target="/ppt/slides/slide2.xml" Id="R260759e3aa944b4a" /><Relationship Type="http://schemas.openxmlformats.org/officeDocument/2006/relationships/slide" Target="/ppt/slides/slide3.xml" Id="Rde2932a70a3c4ee5" /><Relationship Type="http://schemas.openxmlformats.org/officeDocument/2006/relationships/slide" Target="/ppt/slides/slide4.xml" Id="R4543745636bc4468" /><Relationship Type="http://schemas.openxmlformats.org/officeDocument/2006/relationships/slide" Target="/ppt/slides/slide5.xml" Id="Ref128d5c40fd4b94" /><Relationship Type="http://schemas.openxmlformats.org/officeDocument/2006/relationships/slide" Target="/ppt/slides/slide6.xml" Id="Refe18c9545274b98" /><Relationship Type="http://schemas.openxmlformats.org/officeDocument/2006/relationships/slide" Target="/ppt/slides/slide7.xml" Id="Re0baf9402bb049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80da55763b4f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3399a377ab4225" /><Relationship Type="http://schemas.openxmlformats.org/officeDocument/2006/relationships/theme" Target="/ppt/slideMasters/theme/theme1.xml" Id="R84efef43116543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3399a377ab42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7bd67d37742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8e90e50ef445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79b2900a614f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be8ff1e54d44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dff2c922cb43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2bb0c8a18a43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834a57397e40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HAUGEN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EIENDOM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712 447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−755 437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−787 681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−1 237 441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−1 133 386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OLE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Altaveien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9512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olep@olep.no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989 004 441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HAUGEN EIENDOM AS</a:t>
            </a:r>
          </a:p>
        </p:txBody>
      </p:sp>
    </p:spTree>
  </p:cSld>
  <p:clrMapOvr>
    <a:masterClrMapping xmlns:a="http://schemas.openxmlformats.org/drawingml/2006/main"/>
  </p:clrMapOvr>
</p:sld>
</file>