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6c14ecc77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1a6f01f6e42f6"/>
  </p:sldMasterIdLst>
  <p:sldIdLst>
    <p:sldId xmlns:r="http://schemas.openxmlformats.org/officeDocument/2006/relationships" id="256" r:id="R336c70f899c041cb"/>
    <p:sldId xmlns:r="http://schemas.openxmlformats.org/officeDocument/2006/relationships" id="257" r:id="Rc3744a3bb94c418b"/>
    <p:sldId xmlns:r="http://schemas.openxmlformats.org/officeDocument/2006/relationships" id="258" r:id="R38db74f8d91a4def"/>
    <p:sldId xmlns:r="http://schemas.openxmlformats.org/officeDocument/2006/relationships" id="259" r:id="R7fa5d44f97524bff"/>
    <p:sldId xmlns:r="http://schemas.openxmlformats.org/officeDocument/2006/relationships" id="260" r:id="R8d62237651de41f5"/>
    <p:sldId xmlns:r="http://schemas.openxmlformats.org/officeDocument/2006/relationships" id="261" r:id="Re4f3964d5bfe4315"/>
    <p:sldId xmlns:r="http://schemas.openxmlformats.org/officeDocument/2006/relationships" id="262" r:id="R81990157ff44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1a6f01f6e42f6" /><Relationship Type="http://schemas.openxmlformats.org/officeDocument/2006/relationships/slide" Target="/ppt/slides/slide1.xml" Id="R336c70f899c041cb" /><Relationship Type="http://schemas.openxmlformats.org/officeDocument/2006/relationships/slide" Target="/ppt/slides/slide2.xml" Id="Rc3744a3bb94c418b" /><Relationship Type="http://schemas.openxmlformats.org/officeDocument/2006/relationships/slide" Target="/ppt/slides/slide3.xml" Id="R38db74f8d91a4def" /><Relationship Type="http://schemas.openxmlformats.org/officeDocument/2006/relationships/slide" Target="/ppt/slides/slide4.xml" Id="R7fa5d44f97524bff" /><Relationship Type="http://schemas.openxmlformats.org/officeDocument/2006/relationships/slide" Target="/ppt/slides/slide5.xml" Id="R8d62237651de41f5" /><Relationship Type="http://schemas.openxmlformats.org/officeDocument/2006/relationships/slide" Target="/ppt/slides/slide6.xml" Id="Re4f3964d5bfe4315" /><Relationship Type="http://schemas.openxmlformats.org/officeDocument/2006/relationships/slide" Target="/ppt/slides/slide7.xml" Id="R81990157ff44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0347de0814f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9450428a74036" /><Relationship Type="http://schemas.openxmlformats.org/officeDocument/2006/relationships/theme" Target="/ppt/slideMasters/theme/theme1.xml" Id="R54e06ba14ce1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19450428a7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5fe01abb94a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86f25aca8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c6a5129b2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158264c6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bfbebfac8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f52b68ad64f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150eb1ee0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