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e30a534ac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ae0baac6d4840"/>
  </p:sldMasterIdLst>
  <p:sldIdLst>
    <p:sldId xmlns:r="http://schemas.openxmlformats.org/officeDocument/2006/relationships" id="256" r:id="R95b71102c67c4116"/>
    <p:sldId xmlns:r="http://schemas.openxmlformats.org/officeDocument/2006/relationships" id="257" r:id="R043f170b6c7a44df"/>
    <p:sldId xmlns:r="http://schemas.openxmlformats.org/officeDocument/2006/relationships" id="258" r:id="Rba493e0a0843421e"/>
    <p:sldId xmlns:r="http://schemas.openxmlformats.org/officeDocument/2006/relationships" id="259" r:id="R2f20dc318ecb4f43"/>
    <p:sldId xmlns:r="http://schemas.openxmlformats.org/officeDocument/2006/relationships" id="260" r:id="R898e2d6d823b4e4f"/>
    <p:sldId xmlns:r="http://schemas.openxmlformats.org/officeDocument/2006/relationships" id="261" r:id="R48b6a75fd7634a18"/>
    <p:sldId xmlns:r="http://schemas.openxmlformats.org/officeDocument/2006/relationships" id="262" r:id="R0c85e9a5459c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ae0baac6d4840" /><Relationship Type="http://schemas.openxmlformats.org/officeDocument/2006/relationships/slide" Target="/ppt/slides/slide1.xml" Id="R95b71102c67c4116" /><Relationship Type="http://schemas.openxmlformats.org/officeDocument/2006/relationships/slide" Target="/ppt/slides/slide2.xml" Id="R043f170b6c7a44df" /><Relationship Type="http://schemas.openxmlformats.org/officeDocument/2006/relationships/slide" Target="/ppt/slides/slide3.xml" Id="Rba493e0a0843421e" /><Relationship Type="http://schemas.openxmlformats.org/officeDocument/2006/relationships/slide" Target="/ppt/slides/slide4.xml" Id="R2f20dc318ecb4f43" /><Relationship Type="http://schemas.openxmlformats.org/officeDocument/2006/relationships/slide" Target="/ppt/slides/slide5.xml" Id="R898e2d6d823b4e4f" /><Relationship Type="http://schemas.openxmlformats.org/officeDocument/2006/relationships/slide" Target="/ppt/slides/slide6.xml" Id="R48b6a75fd7634a18" /><Relationship Type="http://schemas.openxmlformats.org/officeDocument/2006/relationships/slide" Target="/ppt/slides/slide7.xml" Id="R0c85e9a5459c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204f9277c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60dbe91a4f2b" /><Relationship Type="http://schemas.openxmlformats.org/officeDocument/2006/relationships/theme" Target="/ppt/slideMasters/theme/theme1.xml" Id="R8ffda2906622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e60dbe91a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ccd64de0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ca043c66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8916c37a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cd7c918a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770ae360a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7c7238ed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208c2a70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KJERSTI GJERDE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GJERDE AS ble etablert [år] og holder til i Innfjorden.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KROGSÆTER KJERSTI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Berillvegen 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6315 Innfjorden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KJERSTI GJERDE AS</a:t>
            </a:r>
          </a:p>
        </p:txBody>
      </p:sp>
    </p:spTree>
  </p:cSld>
  <p:clrMapOvr>
    <a:masterClrMapping xmlns:a="http://schemas.openxmlformats.org/drawingml/2006/main"/>
  </p:clrMapOvr>
</p:sld>
</file>