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ace34300e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a760662a245bd"/>
  </p:sldMasterIdLst>
  <p:sldIdLst>
    <p:sldId xmlns:r="http://schemas.openxmlformats.org/officeDocument/2006/relationships" id="256" r:id="Rf54fcc4a19ba4cad"/>
    <p:sldId xmlns:r="http://schemas.openxmlformats.org/officeDocument/2006/relationships" id="257" r:id="R678ec1ff2d544570"/>
    <p:sldId xmlns:r="http://schemas.openxmlformats.org/officeDocument/2006/relationships" id="258" r:id="Re9a8ab91c35d485b"/>
    <p:sldId xmlns:r="http://schemas.openxmlformats.org/officeDocument/2006/relationships" id="259" r:id="Ra8761c7b6f5b456d"/>
    <p:sldId xmlns:r="http://schemas.openxmlformats.org/officeDocument/2006/relationships" id="260" r:id="R1df1e4df135f4aa0"/>
    <p:sldId xmlns:r="http://schemas.openxmlformats.org/officeDocument/2006/relationships" id="261" r:id="R0749409962bc4a1e"/>
    <p:sldId xmlns:r="http://schemas.openxmlformats.org/officeDocument/2006/relationships" id="262" r:id="R876e4633c4864b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a760662a245bd" /><Relationship Type="http://schemas.openxmlformats.org/officeDocument/2006/relationships/slide" Target="/ppt/slides/slide1.xml" Id="Rf54fcc4a19ba4cad" /><Relationship Type="http://schemas.openxmlformats.org/officeDocument/2006/relationships/slide" Target="/ppt/slides/slide2.xml" Id="R678ec1ff2d544570" /><Relationship Type="http://schemas.openxmlformats.org/officeDocument/2006/relationships/slide" Target="/ppt/slides/slide3.xml" Id="Re9a8ab91c35d485b" /><Relationship Type="http://schemas.openxmlformats.org/officeDocument/2006/relationships/slide" Target="/ppt/slides/slide4.xml" Id="Ra8761c7b6f5b456d" /><Relationship Type="http://schemas.openxmlformats.org/officeDocument/2006/relationships/slide" Target="/ppt/slides/slide5.xml" Id="R1df1e4df135f4aa0" /><Relationship Type="http://schemas.openxmlformats.org/officeDocument/2006/relationships/slide" Target="/ppt/slides/slide6.xml" Id="R0749409962bc4a1e" /><Relationship Type="http://schemas.openxmlformats.org/officeDocument/2006/relationships/slide" Target="/ppt/slides/slide7.xml" Id="R876e4633c4864b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95720968441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26b31606f4532" /><Relationship Type="http://schemas.openxmlformats.org/officeDocument/2006/relationships/theme" Target="/ppt/slideMasters/theme/theme1.xml" Id="Rdedd266bca02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26b31606f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190aa8295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822a1bb58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357752ec042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459b18e2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8cf2108ba4b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051f5ffc42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955cbcca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