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671f00ff4344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7fa94effd548bc"/>
  </p:sldMasterIdLst>
  <p:sldIdLst>
    <p:sldId xmlns:r="http://schemas.openxmlformats.org/officeDocument/2006/relationships" id="256" r:id="R425a001fc5714601"/>
    <p:sldId xmlns:r="http://schemas.openxmlformats.org/officeDocument/2006/relationships" id="257" r:id="Ra0b8c506502d4705"/>
    <p:sldId xmlns:r="http://schemas.openxmlformats.org/officeDocument/2006/relationships" id="258" r:id="Rd5c897e552ea4e63"/>
    <p:sldId xmlns:r="http://schemas.openxmlformats.org/officeDocument/2006/relationships" id="259" r:id="Rf60727e6f6f74597"/>
    <p:sldId xmlns:r="http://schemas.openxmlformats.org/officeDocument/2006/relationships" id="260" r:id="Re33e289134dd4195"/>
    <p:sldId xmlns:r="http://schemas.openxmlformats.org/officeDocument/2006/relationships" id="261" r:id="R60bb8afd05a84493"/>
    <p:sldId xmlns:r="http://schemas.openxmlformats.org/officeDocument/2006/relationships" id="262" r:id="Rf21ebc69a6a748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fa94effd548bc" /><Relationship Type="http://schemas.openxmlformats.org/officeDocument/2006/relationships/slide" Target="/ppt/slides/slide1.xml" Id="R425a001fc5714601" /><Relationship Type="http://schemas.openxmlformats.org/officeDocument/2006/relationships/slide" Target="/ppt/slides/slide2.xml" Id="Ra0b8c506502d4705" /><Relationship Type="http://schemas.openxmlformats.org/officeDocument/2006/relationships/slide" Target="/ppt/slides/slide3.xml" Id="Rd5c897e552ea4e63" /><Relationship Type="http://schemas.openxmlformats.org/officeDocument/2006/relationships/slide" Target="/ppt/slides/slide4.xml" Id="Rf60727e6f6f74597" /><Relationship Type="http://schemas.openxmlformats.org/officeDocument/2006/relationships/slide" Target="/ppt/slides/slide5.xml" Id="Re33e289134dd4195" /><Relationship Type="http://schemas.openxmlformats.org/officeDocument/2006/relationships/slide" Target="/ppt/slides/slide6.xml" Id="R60bb8afd05a84493" /><Relationship Type="http://schemas.openxmlformats.org/officeDocument/2006/relationships/slide" Target="/ppt/slides/slide7.xml" Id="Rf21ebc69a6a748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0ec05f5e448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0835754e64b3c" /><Relationship Type="http://schemas.openxmlformats.org/officeDocument/2006/relationships/theme" Target="/ppt/slideMasters/theme/theme1.xml" Id="R541cf03430e04e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c0835754e64b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0df5f39af49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55bd8527f41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392d621e746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dedc9cb0348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96191936b4b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7a16f8e0a47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c2340522a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5 107 859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5 082 348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3 538 712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11 665 834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Østerliveien 31E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28 31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