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81ecc01ef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10217a851f4553"/>
  </p:sldMasterIdLst>
  <p:sldIdLst>
    <p:sldId xmlns:r="http://schemas.openxmlformats.org/officeDocument/2006/relationships" id="256" r:id="R9d137c6f6f2e4314"/>
    <p:sldId xmlns:r="http://schemas.openxmlformats.org/officeDocument/2006/relationships" id="257" r:id="R29ab15dd5f394ebb"/>
    <p:sldId xmlns:r="http://schemas.openxmlformats.org/officeDocument/2006/relationships" id="258" r:id="Rb0b9779db8cb4ba7"/>
    <p:sldId xmlns:r="http://schemas.openxmlformats.org/officeDocument/2006/relationships" id="259" r:id="Rc457326b7eb44f7d"/>
    <p:sldId xmlns:r="http://schemas.openxmlformats.org/officeDocument/2006/relationships" id="260" r:id="Rfb6110016c574e88"/>
    <p:sldId xmlns:r="http://schemas.openxmlformats.org/officeDocument/2006/relationships" id="261" r:id="R2a630962348d4765"/>
    <p:sldId xmlns:r="http://schemas.openxmlformats.org/officeDocument/2006/relationships" id="262" r:id="R8c0a78a2929947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0217a851f4553" /><Relationship Type="http://schemas.openxmlformats.org/officeDocument/2006/relationships/slide" Target="/ppt/slides/slide1.xml" Id="R9d137c6f6f2e4314" /><Relationship Type="http://schemas.openxmlformats.org/officeDocument/2006/relationships/slide" Target="/ppt/slides/slide2.xml" Id="R29ab15dd5f394ebb" /><Relationship Type="http://schemas.openxmlformats.org/officeDocument/2006/relationships/slide" Target="/ppt/slides/slide3.xml" Id="Rb0b9779db8cb4ba7" /><Relationship Type="http://schemas.openxmlformats.org/officeDocument/2006/relationships/slide" Target="/ppt/slides/slide4.xml" Id="Rc457326b7eb44f7d" /><Relationship Type="http://schemas.openxmlformats.org/officeDocument/2006/relationships/slide" Target="/ppt/slides/slide5.xml" Id="Rfb6110016c574e88" /><Relationship Type="http://schemas.openxmlformats.org/officeDocument/2006/relationships/slide" Target="/ppt/slides/slide6.xml" Id="R2a630962348d4765" /><Relationship Type="http://schemas.openxmlformats.org/officeDocument/2006/relationships/slide" Target="/ppt/slides/slide7.xml" Id="R8c0a78a2929947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cc7dc889746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07d0ab5184997" /><Relationship Type="http://schemas.openxmlformats.org/officeDocument/2006/relationships/theme" Target="/ppt/slideMasters/theme/theme1.xml" Id="Rf813e4c5885343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f07d0ab51849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1ad7100d6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d15364eb742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a48497aea4f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4b3f576234d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97681b7a3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4181c5ba24d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0ceaba94e45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SESTEV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13 299 818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