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88c9ce38f44d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c953edf10e4c98"/>
  </p:sldMasterIdLst>
  <p:sldIdLst>
    <p:sldId xmlns:r="http://schemas.openxmlformats.org/officeDocument/2006/relationships" id="256" r:id="Rcadf65e1352a416a"/>
    <p:sldId xmlns:r="http://schemas.openxmlformats.org/officeDocument/2006/relationships" id="257" r:id="R0d80d919d03b4ae6"/>
    <p:sldId xmlns:r="http://schemas.openxmlformats.org/officeDocument/2006/relationships" id="258" r:id="Ra15e3817e7924748"/>
    <p:sldId xmlns:r="http://schemas.openxmlformats.org/officeDocument/2006/relationships" id="259" r:id="R5f76911c43f7427c"/>
    <p:sldId xmlns:r="http://schemas.openxmlformats.org/officeDocument/2006/relationships" id="260" r:id="R20370a38227b4dca"/>
    <p:sldId xmlns:r="http://schemas.openxmlformats.org/officeDocument/2006/relationships" id="261" r:id="R9cb5e01624eb4e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c953edf10e4c98" /><Relationship Type="http://schemas.openxmlformats.org/officeDocument/2006/relationships/slide" Target="/ppt/slides/slide1.xml" Id="Rcadf65e1352a416a" /><Relationship Type="http://schemas.openxmlformats.org/officeDocument/2006/relationships/slide" Target="/ppt/slides/slide2.xml" Id="R0d80d919d03b4ae6" /><Relationship Type="http://schemas.openxmlformats.org/officeDocument/2006/relationships/slide" Target="/ppt/slides/slide3.xml" Id="Ra15e3817e7924748" /><Relationship Type="http://schemas.openxmlformats.org/officeDocument/2006/relationships/slide" Target="/ppt/slides/slide4.xml" Id="R5f76911c43f7427c" /><Relationship Type="http://schemas.openxmlformats.org/officeDocument/2006/relationships/slide" Target="/ppt/slides/slide5.xml" Id="R20370a38227b4dca" /><Relationship Type="http://schemas.openxmlformats.org/officeDocument/2006/relationships/slide" Target="/ppt/slides/slide6.xml" Id="R9cb5e01624eb4e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b0a96eb2e748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726e5fcec4061" /><Relationship Type="http://schemas.openxmlformats.org/officeDocument/2006/relationships/theme" Target="/ppt/slideMasters/theme/theme1.xml" Id="Ra262f39335f444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4726e5fcec40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f2c3a028547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58fa3eea04b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a7c683bea47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5ec771b2040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5f995cba94d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6130b797f43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SESTEV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Stig O Holm, Kjelånæ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