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7e9068d1145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49ec375294781"/>
  </p:sldMasterIdLst>
  <p:sldIdLst>
    <p:sldId xmlns:r="http://schemas.openxmlformats.org/officeDocument/2006/relationships" id="256" r:id="R57939c78d736499e"/>
    <p:sldId xmlns:r="http://schemas.openxmlformats.org/officeDocument/2006/relationships" id="257" r:id="R0beea3fb5373414c"/>
    <p:sldId xmlns:r="http://schemas.openxmlformats.org/officeDocument/2006/relationships" id="258" r:id="R40b66b96619c4768"/>
    <p:sldId xmlns:r="http://schemas.openxmlformats.org/officeDocument/2006/relationships" id="259" r:id="R54859a8f57c54e14"/>
    <p:sldId xmlns:r="http://schemas.openxmlformats.org/officeDocument/2006/relationships" id="260" r:id="Rcaa2de60afa24264"/>
    <p:sldId xmlns:r="http://schemas.openxmlformats.org/officeDocument/2006/relationships" id="261" r:id="R053e2ea8a49c4876"/>
    <p:sldId xmlns:r="http://schemas.openxmlformats.org/officeDocument/2006/relationships" id="262" r:id="Ra9ee89d784a94e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49ec375294781" /><Relationship Type="http://schemas.openxmlformats.org/officeDocument/2006/relationships/slide" Target="/ppt/slides/slide1.xml" Id="R57939c78d736499e" /><Relationship Type="http://schemas.openxmlformats.org/officeDocument/2006/relationships/slide" Target="/ppt/slides/slide2.xml" Id="R0beea3fb5373414c" /><Relationship Type="http://schemas.openxmlformats.org/officeDocument/2006/relationships/slide" Target="/ppt/slides/slide3.xml" Id="R40b66b96619c4768" /><Relationship Type="http://schemas.openxmlformats.org/officeDocument/2006/relationships/slide" Target="/ppt/slides/slide4.xml" Id="R54859a8f57c54e14" /><Relationship Type="http://schemas.openxmlformats.org/officeDocument/2006/relationships/slide" Target="/ppt/slides/slide5.xml" Id="Rcaa2de60afa24264" /><Relationship Type="http://schemas.openxmlformats.org/officeDocument/2006/relationships/slide" Target="/ppt/slides/slide6.xml" Id="R053e2ea8a49c4876" /><Relationship Type="http://schemas.openxmlformats.org/officeDocument/2006/relationships/slide" Target="/ppt/slides/slide7.xml" Id="Ra9ee89d784a94e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e34813d7545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b4a15b7fb49de" /><Relationship Type="http://schemas.openxmlformats.org/officeDocument/2006/relationships/theme" Target="/ppt/slideMasters/theme/theme1.xml" Id="Rbd2b9a298984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b4a15b7fb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8dfbf3d06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78cc797d6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a36cb6de5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7366ef14049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e7435a116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9dfbde2f4e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40f46f4b845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 HOLDING AS ble etablert [år] og holder til i Børsa.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 MEK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7353 Børsa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86 39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HOLDING AS</a:t>
            </a:r>
          </a:p>
        </p:txBody>
      </p:sp>
    </p:spTree>
  </p:cSld>
  <p:clrMapOvr>
    <a:masterClrMapping xmlns:a="http://schemas.openxmlformats.org/drawingml/2006/main"/>
  </p:clrMapOvr>
</p:sld>
</file>