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48e0c15bf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0db5cbc48242dc"/>
  </p:sldMasterIdLst>
  <p:sldIdLst>
    <p:sldId xmlns:r="http://schemas.openxmlformats.org/officeDocument/2006/relationships" id="256" r:id="R2e413c8b584a4014"/>
    <p:sldId xmlns:r="http://schemas.openxmlformats.org/officeDocument/2006/relationships" id="257" r:id="R9034e1bb35c943ee"/>
    <p:sldId xmlns:r="http://schemas.openxmlformats.org/officeDocument/2006/relationships" id="258" r:id="R6e77d85c43c74f64"/>
    <p:sldId xmlns:r="http://schemas.openxmlformats.org/officeDocument/2006/relationships" id="259" r:id="R677b9e2289ef4d45"/>
    <p:sldId xmlns:r="http://schemas.openxmlformats.org/officeDocument/2006/relationships" id="260" r:id="R08eefc485cdc4590"/>
    <p:sldId xmlns:r="http://schemas.openxmlformats.org/officeDocument/2006/relationships" id="261" r:id="Rc633bda759df4f6f"/>
    <p:sldId xmlns:r="http://schemas.openxmlformats.org/officeDocument/2006/relationships" id="262" r:id="R22453c9caa35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db5cbc48242dc" /><Relationship Type="http://schemas.openxmlformats.org/officeDocument/2006/relationships/slide" Target="/ppt/slides/slide1.xml" Id="R2e413c8b584a4014" /><Relationship Type="http://schemas.openxmlformats.org/officeDocument/2006/relationships/slide" Target="/ppt/slides/slide2.xml" Id="R9034e1bb35c943ee" /><Relationship Type="http://schemas.openxmlformats.org/officeDocument/2006/relationships/slide" Target="/ppt/slides/slide3.xml" Id="R6e77d85c43c74f64" /><Relationship Type="http://schemas.openxmlformats.org/officeDocument/2006/relationships/slide" Target="/ppt/slides/slide4.xml" Id="R677b9e2289ef4d45" /><Relationship Type="http://schemas.openxmlformats.org/officeDocument/2006/relationships/slide" Target="/ppt/slides/slide5.xml" Id="R08eefc485cdc4590" /><Relationship Type="http://schemas.openxmlformats.org/officeDocument/2006/relationships/slide" Target="/ppt/slides/slide6.xml" Id="Rc633bda759df4f6f" /><Relationship Type="http://schemas.openxmlformats.org/officeDocument/2006/relationships/slide" Target="/ppt/slides/slide7.xml" Id="R22453c9caa35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9db17f1e5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a4ed2ab74f02" /><Relationship Type="http://schemas.openxmlformats.org/officeDocument/2006/relationships/theme" Target="/ppt/slideMasters/theme/theme1.xml" Id="R5ff82816c249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4a4ed2ab7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50c3d940348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edb02ffb4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bc98c6f4145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021daef7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fd657daf5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cf8afbc2a4b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1faebf4c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MELLEBYGG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MELLEBYGG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134 594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436 158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MELLEBY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MELLEBYGG AS</a:t>
            </a:r>
          </a:p>
        </p:txBody>
      </p:sp>
    </p:spTree>
  </p:cSld>
  <p:clrMapOvr>
    <a:masterClrMapping xmlns:a="http://schemas.openxmlformats.org/drawingml/2006/main"/>
  </p:clrMapOvr>
</p:sld>
</file>