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9698b171be42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db40b8a5c141fb"/>
  </p:sldMasterIdLst>
  <p:sldIdLst>
    <p:sldId xmlns:r="http://schemas.openxmlformats.org/officeDocument/2006/relationships" id="256" r:id="R08b81eddcf6f440e"/>
    <p:sldId xmlns:r="http://schemas.openxmlformats.org/officeDocument/2006/relationships" id="257" r:id="R545ec516a7814dc5"/>
    <p:sldId xmlns:r="http://schemas.openxmlformats.org/officeDocument/2006/relationships" id="258" r:id="R57e45c9e3ae04ab2"/>
    <p:sldId xmlns:r="http://schemas.openxmlformats.org/officeDocument/2006/relationships" id="259" r:id="Rfb50f8b66105483f"/>
    <p:sldId xmlns:r="http://schemas.openxmlformats.org/officeDocument/2006/relationships" id="260" r:id="R0f5ed117d820460c"/>
    <p:sldId xmlns:r="http://schemas.openxmlformats.org/officeDocument/2006/relationships" id="261" r:id="R504dd50a07a64f97"/>
    <p:sldId xmlns:r="http://schemas.openxmlformats.org/officeDocument/2006/relationships" id="262" r:id="Rbe4b2082a2f54a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db40b8a5c141fb" /><Relationship Type="http://schemas.openxmlformats.org/officeDocument/2006/relationships/slide" Target="/ppt/slides/slide1.xml" Id="R08b81eddcf6f440e" /><Relationship Type="http://schemas.openxmlformats.org/officeDocument/2006/relationships/slide" Target="/ppt/slides/slide2.xml" Id="R545ec516a7814dc5" /><Relationship Type="http://schemas.openxmlformats.org/officeDocument/2006/relationships/slide" Target="/ppt/slides/slide3.xml" Id="R57e45c9e3ae04ab2" /><Relationship Type="http://schemas.openxmlformats.org/officeDocument/2006/relationships/slide" Target="/ppt/slides/slide4.xml" Id="Rfb50f8b66105483f" /><Relationship Type="http://schemas.openxmlformats.org/officeDocument/2006/relationships/slide" Target="/ppt/slides/slide5.xml" Id="R0f5ed117d820460c" /><Relationship Type="http://schemas.openxmlformats.org/officeDocument/2006/relationships/slide" Target="/ppt/slides/slide6.xml" Id="R504dd50a07a64f97" /><Relationship Type="http://schemas.openxmlformats.org/officeDocument/2006/relationships/slide" Target="/ppt/slides/slide7.xml" Id="Rbe4b2082a2f54a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d0121629f348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0e81170134f15" /><Relationship Type="http://schemas.openxmlformats.org/officeDocument/2006/relationships/theme" Target="/ppt/slideMasters/theme/theme1.xml" Id="R956e2d6f24d047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d0e81170134f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16a7fbf8640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4d54c202a4e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95b62753f47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e95f2a28c4f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3250dfc3a4c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d608a5ea043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bfd9e2f22043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LIATOPPEN PANORAMA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LIATOPPEN PANORAMA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LIATOPPEN PANORAMA AS ble etablert [år] og holder til i Kongsberg.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LIATOPPEN PANORAMA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LIATOPPEN PANORAMA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LIATOPPEN PANORAMA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6 377 858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700 342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100 153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3 170 072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12 851 107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LIATOPPEN PANORAMA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JUSA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LIATOPPEN PANORAMA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3614 Kongsberg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988 975 672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LIATOPPEN PANORAMA AS</a:t>
            </a:r>
          </a:p>
        </p:txBody>
      </p:sp>
    </p:spTree>
  </p:cSld>
  <p:clrMapOvr>
    <a:masterClrMapping xmlns:a="http://schemas.openxmlformats.org/drawingml/2006/main"/>
  </p:clrMapOvr>
</p:sld>
</file>