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ec685cc314e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d19e2dfde4ce5"/>
  </p:sldMasterIdLst>
  <p:sldIdLst>
    <p:sldId xmlns:r="http://schemas.openxmlformats.org/officeDocument/2006/relationships" id="256" r:id="R289c6b555cde406d"/>
    <p:sldId xmlns:r="http://schemas.openxmlformats.org/officeDocument/2006/relationships" id="257" r:id="R887f4c6e14a64da5"/>
    <p:sldId xmlns:r="http://schemas.openxmlformats.org/officeDocument/2006/relationships" id="258" r:id="Rebece18f0a8f4995"/>
    <p:sldId xmlns:r="http://schemas.openxmlformats.org/officeDocument/2006/relationships" id="259" r:id="Rc6cf2bebebaf43e4"/>
    <p:sldId xmlns:r="http://schemas.openxmlformats.org/officeDocument/2006/relationships" id="260" r:id="R9c6685d2fcc943af"/>
    <p:sldId xmlns:r="http://schemas.openxmlformats.org/officeDocument/2006/relationships" id="261" r:id="Rea461310c7814d9c"/>
    <p:sldId xmlns:r="http://schemas.openxmlformats.org/officeDocument/2006/relationships" id="262" r:id="Rc6196945d949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d19e2dfde4ce5" /><Relationship Type="http://schemas.openxmlformats.org/officeDocument/2006/relationships/slide" Target="/ppt/slides/slide1.xml" Id="R289c6b555cde406d" /><Relationship Type="http://schemas.openxmlformats.org/officeDocument/2006/relationships/slide" Target="/ppt/slides/slide2.xml" Id="R887f4c6e14a64da5" /><Relationship Type="http://schemas.openxmlformats.org/officeDocument/2006/relationships/slide" Target="/ppt/slides/slide3.xml" Id="Rebece18f0a8f4995" /><Relationship Type="http://schemas.openxmlformats.org/officeDocument/2006/relationships/slide" Target="/ppt/slides/slide4.xml" Id="Rc6cf2bebebaf43e4" /><Relationship Type="http://schemas.openxmlformats.org/officeDocument/2006/relationships/slide" Target="/ppt/slides/slide5.xml" Id="R9c6685d2fcc943af" /><Relationship Type="http://schemas.openxmlformats.org/officeDocument/2006/relationships/slide" Target="/ppt/slides/slide6.xml" Id="Rea461310c7814d9c" /><Relationship Type="http://schemas.openxmlformats.org/officeDocument/2006/relationships/slide" Target="/ppt/slides/slide7.xml" Id="Rc6196945d949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acc5cb3934b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6df10a2a643fa" /><Relationship Type="http://schemas.openxmlformats.org/officeDocument/2006/relationships/theme" Target="/ppt/slideMasters/theme/theme1.xml" Id="R189218187e88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86df10a2a6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edf5d62d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9c6e88287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cd75449ba47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6fe940cf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44fe483f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a0c7cd655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caee804b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