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243d4347be4b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ba300baa58469d"/>
  </p:sldMasterIdLst>
  <p:sldIdLst>
    <p:sldId xmlns:r="http://schemas.openxmlformats.org/officeDocument/2006/relationships" id="256" r:id="R7b60cd97473b4621"/>
    <p:sldId xmlns:r="http://schemas.openxmlformats.org/officeDocument/2006/relationships" id="257" r:id="Ra562352ddc6848c8"/>
    <p:sldId xmlns:r="http://schemas.openxmlformats.org/officeDocument/2006/relationships" id="258" r:id="R536d686717214e24"/>
    <p:sldId xmlns:r="http://schemas.openxmlformats.org/officeDocument/2006/relationships" id="259" r:id="Ra6fd2c33fa8c4ff6"/>
    <p:sldId xmlns:r="http://schemas.openxmlformats.org/officeDocument/2006/relationships" id="260" r:id="R0423a131176a49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ba300baa58469d" /><Relationship Type="http://schemas.openxmlformats.org/officeDocument/2006/relationships/slide" Target="/ppt/slides/slide1.xml" Id="R7b60cd97473b4621" /><Relationship Type="http://schemas.openxmlformats.org/officeDocument/2006/relationships/slide" Target="/ppt/slides/slide2.xml" Id="Ra562352ddc6848c8" /><Relationship Type="http://schemas.openxmlformats.org/officeDocument/2006/relationships/slide" Target="/ppt/slides/slide3.xml" Id="R536d686717214e24" /><Relationship Type="http://schemas.openxmlformats.org/officeDocument/2006/relationships/slide" Target="/ppt/slides/slide4.xml" Id="Ra6fd2c33fa8c4ff6" /><Relationship Type="http://schemas.openxmlformats.org/officeDocument/2006/relationships/slide" Target="/ppt/slides/slide5.xml" Id="R0423a131176a49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c3513169084a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c1a6b2ac64a60" /><Relationship Type="http://schemas.openxmlformats.org/officeDocument/2006/relationships/theme" Target="/ppt/slideMasters/theme/theme1.xml" Id="R2200a87f407a41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2c1a6b2ac64a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72bc0475e44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80993586c4c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c259bb53c48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2c895df6446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3427a799341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LYNGDAL FLISESENTER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LYNGDAL FLISESENTER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LYNGDAL FLISESENTER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LYNGDAL FLISESENTER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LYNGDAL FLISESENTER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LYNGDAL FLISESENTER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988 974 129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LYNGDAL FLISESENTER AS</a:t>
            </a:r>
          </a:p>
        </p:txBody>
      </p:sp>
    </p:spTree>
  </p:cSld>
  <p:clrMapOvr>
    <a:masterClrMapping xmlns:a="http://schemas.openxmlformats.org/drawingml/2006/main"/>
  </p:clrMapOvr>
</p:sld>
</file>