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e371ae44f4645b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1ce2ba2911549ad"/>
  </p:sldMasterIdLst>
  <p:sldIdLst>
    <p:sldId xmlns:r="http://schemas.openxmlformats.org/officeDocument/2006/relationships" id="256" r:id="Rce20a2ce6faf4cec"/>
    <p:sldId xmlns:r="http://schemas.openxmlformats.org/officeDocument/2006/relationships" id="257" r:id="R9ea400ede8ac4f5c"/>
    <p:sldId xmlns:r="http://schemas.openxmlformats.org/officeDocument/2006/relationships" id="258" r:id="R2ac7e0b1aa1648eb"/>
    <p:sldId xmlns:r="http://schemas.openxmlformats.org/officeDocument/2006/relationships" id="259" r:id="Rc006432e51944427"/>
    <p:sldId xmlns:r="http://schemas.openxmlformats.org/officeDocument/2006/relationships" id="260" r:id="Rf2b088155a4c4a08"/>
    <p:sldId xmlns:r="http://schemas.openxmlformats.org/officeDocument/2006/relationships" id="261" r:id="R1fec1585ae4247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ce2ba2911549ad" /><Relationship Type="http://schemas.openxmlformats.org/officeDocument/2006/relationships/slide" Target="/ppt/slides/slide1.xml" Id="Rce20a2ce6faf4cec" /><Relationship Type="http://schemas.openxmlformats.org/officeDocument/2006/relationships/slide" Target="/ppt/slides/slide2.xml" Id="R9ea400ede8ac4f5c" /><Relationship Type="http://schemas.openxmlformats.org/officeDocument/2006/relationships/slide" Target="/ppt/slides/slide3.xml" Id="R2ac7e0b1aa1648eb" /><Relationship Type="http://schemas.openxmlformats.org/officeDocument/2006/relationships/slide" Target="/ppt/slides/slide4.xml" Id="Rc006432e51944427" /><Relationship Type="http://schemas.openxmlformats.org/officeDocument/2006/relationships/slide" Target="/ppt/slides/slide5.xml" Id="Rf2b088155a4c4a08" /><Relationship Type="http://schemas.openxmlformats.org/officeDocument/2006/relationships/slide" Target="/ppt/slides/slide6.xml" Id="R1fec1585ae4247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4309cffe8449d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1342d775d44e34" /><Relationship Type="http://schemas.openxmlformats.org/officeDocument/2006/relationships/theme" Target="/ppt/slideMasters/theme/theme1.xml" Id="Rea47d9d02a3547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d1342d775d44e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cd9e7367fe458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ca566eadb84e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712321747f43e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d2cd73898e4c3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8465237b6447a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deb3c45dd7473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BRØDRENE HOLM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HOLM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BRØDRENE HOLM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HOLM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HOLM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HOLM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−9 004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−52 500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21 978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52 730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HOLM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988 968 587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HOLM HOLDING AS</a:t>
            </a:r>
          </a:p>
        </p:txBody>
      </p:sp>
    </p:spTree>
  </p:cSld>
  <p:clrMapOvr>
    <a:masterClrMapping xmlns:a="http://schemas.openxmlformats.org/drawingml/2006/main"/>
  </p:clrMapOvr>
</p:sld>
</file>