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62da629d944d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034e9ba1ff4469"/>
  </p:sldMasterIdLst>
  <p:sldIdLst>
    <p:sldId xmlns:r="http://schemas.openxmlformats.org/officeDocument/2006/relationships" id="256" r:id="R46680c5ddc5243c2"/>
    <p:sldId xmlns:r="http://schemas.openxmlformats.org/officeDocument/2006/relationships" id="257" r:id="R6431d44103494310"/>
    <p:sldId xmlns:r="http://schemas.openxmlformats.org/officeDocument/2006/relationships" id="258" r:id="R3d3958fa166442f6"/>
    <p:sldId xmlns:r="http://schemas.openxmlformats.org/officeDocument/2006/relationships" id="259" r:id="R1262c3507f3744ac"/>
    <p:sldId xmlns:r="http://schemas.openxmlformats.org/officeDocument/2006/relationships" id="260" r:id="Rd27157d05bf342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034e9ba1ff4469" /><Relationship Type="http://schemas.openxmlformats.org/officeDocument/2006/relationships/slide" Target="/ppt/slides/slide1.xml" Id="R46680c5ddc5243c2" /><Relationship Type="http://schemas.openxmlformats.org/officeDocument/2006/relationships/slide" Target="/ppt/slides/slide2.xml" Id="R6431d44103494310" /><Relationship Type="http://schemas.openxmlformats.org/officeDocument/2006/relationships/slide" Target="/ppt/slides/slide3.xml" Id="R3d3958fa166442f6" /><Relationship Type="http://schemas.openxmlformats.org/officeDocument/2006/relationships/slide" Target="/ppt/slides/slide4.xml" Id="R1262c3507f3744ac" /><Relationship Type="http://schemas.openxmlformats.org/officeDocument/2006/relationships/slide" Target="/ppt/slides/slide5.xml" Id="Rd27157d05bf342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38b57593d94b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c1afd5a074678" /><Relationship Type="http://schemas.openxmlformats.org/officeDocument/2006/relationships/theme" Target="/ppt/slideMasters/theme/theme1.xml" Id="R10c2c2f3004b41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fc1afd5a0746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b3601051944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7ed21fdda43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3ff7523b34c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c85106ce649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d9237a9f743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HALAAS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HALAAS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HALAAS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HALAAS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HALAAS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HALAAS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988 965 758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HALAAS INVEST AS</a:t>
            </a:r>
          </a:p>
        </p:txBody>
      </p:sp>
    </p:spTree>
  </p:cSld>
  <p:clrMapOvr>
    <a:masterClrMapping xmlns:a="http://schemas.openxmlformats.org/drawingml/2006/main"/>
  </p:clrMapOvr>
</p:sld>
</file>