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c10f71e22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f676c43154e5a"/>
  </p:sldMasterIdLst>
  <p:sldIdLst>
    <p:sldId xmlns:r="http://schemas.openxmlformats.org/officeDocument/2006/relationships" id="256" r:id="R71a42d434c64445b"/>
    <p:sldId xmlns:r="http://schemas.openxmlformats.org/officeDocument/2006/relationships" id="257" r:id="R730140302f1f4b74"/>
    <p:sldId xmlns:r="http://schemas.openxmlformats.org/officeDocument/2006/relationships" id="258" r:id="Rd033acf3ec914656"/>
    <p:sldId xmlns:r="http://schemas.openxmlformats.org/officeDocument/2006/relationships" id="259" r:id="R2dbf0f5e4a3b467e"/>
    <p:sldId xmlns:r="http://schemas.openxmlformats.org/officeDocument/2006/relationships" id="260" r:id="R6011d1a20a634d3b"/>
    <p:sldId xmlns:r="http://schemas.openxmlformats.org/officeDocument/2006/relationships" id="261" r:id="R81c44eb650d84d31"/>
    <p:sldId xmlns:r="http://schemas.openxmlformats.org/officeDocument/2006/relationships" id="262" r:id="Rb587602c9f05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f676c43154e5a" /><Relationship Type="http://schemas.openxmlformats.org/officeDocument/2006/relationships/slide" Target="/ppt/slides/slide1.xml" Id="R71a42d434c64445b" /><Relationship Type="http://schemas.openxmlformats.org/officeDocument/2006/relationships/slide" Target="/ppt/slides/slide2.xml" Id="R730140302f1f4b74" /><Relationship Type="http://schemas.openxmlformats.org/officeDocument/2006/relationships/slide" Target="/ppt/slides/slide3.xml" Id="Rd033acf3ec914656" /><Relationship Type="http://schemas.openxmlformats.org/officeDocument/2006/relationships/slide" Target="/ppt/slides/slide4.xml" Id="R2dbf0f5e4a3b467e" /><Relationship Type="http://schemas.openxmlformats.org/officeDocument/2006/relationships/slide" Target="/ppt/slides/slide5.xml" Id="R6011d1a20a634d3b" /><Relationship Type="http://schemas.openxmlformats.org/officeDocument/2006/relationships/slide" Target="/ppt/slides/slide6.xml" Id="R81c44eb650d84d31" /><Relationship Type="http://schemas.openxmlformats.org/officeDocument/2006/relationships/slide" Target="/ppt/slides/slide7.xml" Id="Rb587602c9f05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18738ac3d40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d7941a3744718" /><Relationship Type="http://schemas.openxmlformats.org/officeDocument/2006/relationships/theme" Target="/ppt/slideMasters/theme/theme1.xml" Id="R0cfc1402892f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d7941a374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fc1827609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04dcfcaf248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ab1a728e8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588d132ff4c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d91397c0a4e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01442d47b4b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3886c4ee5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NORNE INVESTERINGSSELSKAP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 INVESTERINGSSELSKAP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11 372 377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ANNE E BRUSTAD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KARL PETTER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2817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41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