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f23e7f77bf43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9dfa6a124a4b71"/>
  </p:sldMasterIdLst>
  <p:sldIdLst>
    <p:sldId xmlns:r="http://schemas.openxmlformats.org/officeDocument/2006/relationships" id="256" r:id="R6b7673c1cb3945bb"/>
    <p:sldId xmlns:r="http://schemas.openxmlformats.org/officeDocument/2006/relationships" id="257" r:id="Ra649aa9626164cd8"/>
    <p:sldId xmlns:r="http://schemas.openxmlformats.org/officeDocument/2006/relationships" id="258" r:id="Ra95fd0f4f9ce48b5"/>
    <p:sldId xmlns:r="http://schemas.openxmlformats.org/officeDocument/2006/relationships" id="259" r:id="Rba6c1204aedc47c9"/>
    <p:sldId xmlns:r="http://schemas.openxmlformats.org/officeDocument/2006/relationships" id="260" r:id="Ra9a4fd69a9624162"/>
    <p:sldId xmlns:r="http://schemas.openxmlformats.org/officeDocument/2006/relationships" id="261" r:id="Re7619bdd9bf44393"/>
    <p:sldId xmlns:r="http://schemas.openxmlformats.org/officeDocument/2006/relationships" id="262" r:id="R6a75a6ab04ff4d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9dfa6a124a4b71" /><Relationship Type="http://schemas.openxmlformats.org/officeDocument/2006/relationships/slide" Target="/ppt/slides/slide1.xml" Id="R6b7673c1cb3945bb" /><Relationship Type="http://schemas.openxmlformats.org/officeDocument/2006/relationships/slide" Target="/ppt/slides/slide2.xml" Id="Ra649aa9626164cd8" /><Relationship Type="http://schemas.openxmlformats.org/officeDocument/2006/relationships/slide" Target="/ppt/slides/slide3.xml" Id="Ra95fd0f4f9ce48b5" /><Relationship Type="http://schemas.openxmlformats.org/officeDocument/2006/relationships/slide" Target="/ppt/slides/slide4.xml" Id="Rba6c1204aedc47c9" /><Relationship Type="http://schemas.openxmlformats.org/officeDocument/2006/relationships/slide" Target="/ppt/slides/slide5.xml" Id="Ra9a4fd69a9624162" /><Relationship Type="http://schemas.openxmlformats.org/officeDocument/2006/relationships/slide" Target="/ppt/slides/slide6.xml" Id="Re7619bdd9bf44393" /><Relationship Type="http://schemas.openxmlformats.org/officeDocument/2006/relationships/slide" Target="/ppt/slides/slide7.xml" Id="R6a75a6ab04ff4d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85d595c6564c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3fa07c3504f3c" /><Relationship Type="http://schemas.openxmlformats.org/officeDocument/2006/relationships/theme" Target="/ppt/slideMasters/theme/theme1.xml" Id="R85d481e87d374d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43fa07c3504f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1640460ee45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b0311d2bf43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04376d24840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7d3cd31ec4a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0cb94add147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c398e0ae048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8f7c2be564b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 HOLDING AS ble etablert [år] og holder til i Bønes.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266 903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9 384 806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9 632 946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Rogges vei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5155 Bønes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bjorn@scandiesel.no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988 958 549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