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6f54a6151348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00c80d7df74641"/>
  </p:sldMasterIdLst>
  <p:sldIdLst>
    <p:sldId xmlns:r="http://schemas.openxmlformats.org/officeDocument/2006/relationships" id="256" r:id="Rcb926cc608dd4d4a"/>
    <p:sldId xmlns:r="http://schemas.openxmlformats.org/officeDocument/2006/relationships" id="257" r:id="R471367ab5d974533"/>
    <p:sldId xmlns:r="http://schemas.openxmlformats.org/officeDocument/2006/relationships" id="258" r:id="R0598b004ba8e4f06"/>
    <p:sldId xmlns:r="http://schemas.openxmlformats.org/officeDocument/2006/relationships" id="259" r:id="R01a4b03c9d8440ca"/>
    <p:sldId xmlns:r="http://schemas.openxmlformats.org/officeDocument/2006/relationships" id="260" r:id="R16bdc20436ba4e9e"/>
    <p:sldId xmlns:r="http://schemas.openxmlformats.org/officeDocument/2006/relationships" id="261" r:id="Rd04ae120b2a94c65"/>
    <p:sldId xmlns:r="http://schemas.openxmlformats.org/officeDocument/2006/relationships" id="262" r:id="R3d0ae241667749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0c80d7df74641" /><Relationship Type="http://schemas.openxmlformats.org/officeDocument/2006/relationships/slide" Target="/ppt/slides/slide1.xml" Id="Rcb926cc608dd4d4a" /><Relationship Type="http://schemas.openxmlformats.org/officeDocument/2006/relationships/slide" Target="/ppt/slides/slide2.xml" Id="R471367ab5d974533" /><Relationship Type="http://schemas.openxmlformats.org/officeDocument/2006/relationships/slide" Target="/ppt/slides/slide3.xml" Id="R0598b004ba8e4f06" /><Relationship Type="http://schemas.openxmlformats.org/officeDocument/2006/relationships/slide" Target="/ppt/slides/slide4.xml" Id="R01a4b03c9d8440ca" /><Relationship Type="http://schemas.openxmlformats.org/officeDocument/2006/relationships/slide" Target="/ppt/slides/slide5.xml" Id="R16bdc20436ba4e9e" /><Relationship Type="http://schemas.openxmlformats.org/officeDocument/2006/relationships/slide" Target="/ppt/slides/slide6.xml" Id="Rd04ae120b2a94c65" /><Relationship Type="http://schemas.openxmlformats.org/officeDocument/2006/relationships/slide" Target="/ppt/slides/slide7.xml" Id="R3d0ae241667749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ccb97b2a4542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b593aed1b4eb0" /><Relationship Type="http://schemas.openxmlformats.org/officeDocument/2006/relationships/theme" Target="/ppt/slideMasters/theme/theme1.xml" Id="Rc1ac8e24acf840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b593aed1b4e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322ee3f2b4f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862fcef3d4a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fce98d0e04b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5000c12d042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bbe4a52fe49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11476325e4c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5bbe5455c4c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949 026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31 472 130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32 035 937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HYSTAD-KLÜVER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MARGARET ELIN HYSTAD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Kalvatrævegen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988 950 939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