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742660a36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0d1c5a610411b"/>
  </p:sldMasterIdLst>
  <p:sldIdLst>
    <p:sldId xmlns:r="http://schemas.openxmlformats.org/officeDocument/2006/relationships" id="256" r:id="R0d3caff516864211"/>
    <p:sldId xmlns:r="http://schemas.openxmlformats.org/officeDocument/2006/relationships" id="257" r:id="R8a09753deb704385"/>
    <p:sldId xmlns:r="http://schemas.openxmlformats.org/officeDocument/2006/relationships" id="258" r:id="Re0277a1bceb7488d"/>
    <p:sldId xmlns:r="http://schemas.openxmlformats.org/officeDocument/2006/relationships" id="259" r:id="R3dbf10d5c92c46a8"/>
    <p:sldId xmlns:r="http://schemas.openxmlformats.org/officeDocument/2006/relationships" id="260" r:id="R7c6bb61ebb3347d0"/>
    <p:sldId xmlns:r="http://schemas.openxmlformats.org/officeDocument/2006/relationships" id="261" r:id="R728eea72a75b45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0d1c5a610411b" /><Relationship Type="http://schemas.openxmlformats.org/officeDocument/2006/relationships/slide" Target="/ppt/slides/slide1.xml" Id="R0d3caff516864211" /><Relationship Type="http://schemas.openxmlformats.org/officeDocument/2006/relationships/slide" Target="/ppt/slides/slide2.xml" Id="R8a09753deb704385" /><Relationship Type="http://schemas.openxmlformats.org/officeDocument/2006/relationships/slide" Target="/ppt/slides/slide3.xml" Id="Re0277a1bceb7488d" /><Relationship Type="http://schemas.openxmlformats.org/officeDocument/2006/relationships/slide" Target="/ppt/slides/slide4.xml" Id="R3dbf10d5c92c46a8" /><Relationship Type="http://schemas.openxmlformats.org/officeDocument/2006/relationships/slide" Target="/ppt/slides/slide5.xml" Id="R7c6bb61ebb3347d0" /><Relationship Type="http://schemas.openxmlformats.org/officeDocument/2006/relationships/slide" Target="/ppt/slides/slide6.xml" Id="R728eea72a75b45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047d9b6cc45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aebe3e0543f9" /><Relationship Type="http://schemas.openxmlformats.org/officeDocument/2006/relationships/theme" Target="/ppt/slideMasters/theme/theme1.xml" Id="R0539ed9f1a85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7aebe3e0543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71a59245e49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c758b4c5e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0852cfc464d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a97acd0f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07bdc266a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f8bf43d8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STRAMRUD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STRAMRUD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415 522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7 809 133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988 943 142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STRAMRUD EIENDOM AS</a:t>
            </a:r>
          </a:p>
        </p:txBody>
      </p:sp>
    </p:spTree>
  </p:cSld>
  <p:clrMapOvr>
    <a:masterClrMapping xmlns:a="http://schemas.openxmlformats.org/drawingml/2006/main"/>
  </p:clrMapOvr>
</p:sld>
</file>