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80851976e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74f30c1f94853"/>
  </p:sldMasterIdLst>
  <p:sldIdLst>
    <p:sldId xmlns:r="http://schemas.openxmlformats.org/officeDocument/2006/relationships" id="256" r:id="R2e0709680b03407f"/>
    <p:sldId xmlns:r="http://schemas.openxmlformats.org/officeDocument/2006/relationships" id="257" r:id="R3df08a4a1e984b24"/>
    <p:sldId xmlns:r="http://schemas.openxmlformats.org/officeDocument/2006/relationships" id="258" r:id="Rcadaa91dded54d56"/>
    <p:sldId xmlns:r="http://schemas.openxmlformats.org/officeDocument/2006/relationships" id="259" r:id="R0d332df477b64665"/>
    <p:sldId xmlns:r="http://schemas.openxmlformats.org/officeDocument/2006/relationships" id="260" r:id="Raec3463efb0040b4"/>
    <p:sldId xmlns:r="http://schemas.openxmlformats.org/officeDocument/2006/relationships" id="261" r:id="Rf6e90f043df44acf"/>
    <p:sldId xmlns:r="http://schemas.openxmlformats.org/officeDocument/2006/relationships" id="262" r:id="R3d24ca7bc3ef4b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74f30c1f94853" /><Relationship Type="http://schemas.openxmlformats.org/officeDocument/2006/relationships/slide" Target="/ppt/slides/slide1.xml" Id="R2e0709680b03407f" /><Relationship Type="http://schemas.openxmlformats.org/officeDocument/2006/relationships/slide" Target="/ppt/slides/slide2.xml" Id="R3df08a4a1e984b24" /><Relationship Type="http://schemas.openxmlformats.org/officeDocument/2006/relationships/slide" Target="/ppt/slides/slide3.xml" Id="Rcadaa91dded54d56" /><Relationship Type="http://schemas.openxmlformats.org/officeDocument/2006/relationships/slide" Target="/ppt/slides/slide4.xml" Id="R0d332df477b64665" /><Relationship Type="http://schemas.openxmlformats.org/officeDocument/2006/relationships/slide" Target="/ppt/slides/slide5.xml" Id="Raec3463efb0040b4" /><Relationship Type="http://schemas.openxmlformats.org/officeDocument/2006/relationships/slide" Target="/ppt/slides/slide6.xml" Id="Rf6e90f043df44acf" /><Relationship Type="http://schemas.openxmlformats.org/officeDocument/2006/relationships/slide" Target="/ppt/slides/slide7.xml" Id="R3d24ca7bc3ef4b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629d7ac4447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6c245149941fa" /><Relationship Type="http://schemas.openxmlformats.org/officeDocument/2006/relationships/theme" Target="/ppt/slideMasters/theme/theme1.xml" Id="Rc5ad6d18d21f4b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d6c2451499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b001ec070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46aded32e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449382fe6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87b11ba98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fc397136841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7636c543b46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07108832941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MARCO OFFSHORE &amp;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MARCO OFFSHORE &amp; SHIPPING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963 151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49 612 869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70 381 423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FJELDSTAD MARIUS DINGSTAD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den godes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