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ced33bf0d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13ba3322149bd"/>
  </p:sldMasterIdLst>
  <p:sldIdLst>
    <p:sldId xmlns:r="http://schemas.openxmlformats.org/officeDocument/2006/relationships" id="256" r:id="Rcace3f4e9dff4130"/>
    <p:sldId xmlns:r="http://schemas.openxmlformats.org/officeDocument/2006/relationships" id="257" r:id="R3e88e5e7c5344b61"/>
    <p:sldId xmlns:r="http://schemas.openxmlformats.org/officeDocument/2006/relationships" id="258" r:id="Rad7b363a569941e1"/>
    <p:sldId xmlns:r="http://schemas.openxmlformats.org/officeDocument/2006/relationships" id="259" r:id="Rc6b8dad6664b4540"/>
    <p:sldId xmlns:r="http://schemas.openxmlformats.org/officeDocument/2006/relationships" id="260" r:id="R4cca4a657aef4979"/>
    <p:sldId xmlns:r="http://schemas.openxmlformats.org/officeDocument/2006/relationships" id="261" r:id="Rb9eda8975dcf406c"/>
    <p:sldId xmlns:r="http://schemas.openxmlformats.org/officeDocument/2006/relationships" id="262" r:id="Reb21e773758d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13ba3322149bd" /><Relationship Type="http://schemas.openxmlformats.org/officeDocument/2006/relationships/slide" Target="/ppt/slides/slide1.xml" Id="Rcace3f4e9dff4130" /><Relationship Type="http://schemas.openxmlformats.org/officeDocument/2006/relationships/slide" Target="/ppt/slides/slide2.xml" Id="R3e88e5e7c5344b61" /><Relationship Type="http://schemas.openxmlformats.org/officeDocument/2006/relationships/slide" Target="/ppt/slides/slide3.xml" Id="Rad7b363a569941e1" /><Relationship Type="http://schemas.openxmlformats.org/officeDocument/2006/relationships/slide" Target="/ppt/slides/slide4.xml" Id="Rc6b8dad6664b4540" /><Relationship Type="http://schemas.openxmlformats.org/officeDocument/2006/relationships/slide" Target="/ppt/slides/slide5.xml" Id="R4cca4a657aef4979" /><Relationship Type="http://schemas.openxmlformats.org/officeDocument/2006/relationships/slide" Target="/ppt/slides/slide6.xml" Id="Rb9eda8975dcf406c" /><Relationship Type="http://schemas.openxmlformats.org/officeDocument/2006/relationships/slide" Target="/ppt/slides/slide7.xml" Id="Reb21e773758d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0aafa4e90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0929e6174c6e" /><Relationship Type="http://schemas.openxmlformats.org/officeDocument/2006/relationships/theme" Target="/ppt/slideMasters/theme/theme1.xml" Id="R304e2735ea80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e0929e617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275393b7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c36152c48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da4a158ac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d174e427a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5e041c97f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2a28e7e249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9cc86f28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