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926a6e5acb48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7aa833691b40e4"/>
  </p:sldMasterIdLst>
  <p:sldIdLst>
    <p:sldId xmlns:r="http://schemas.openxmlformats.org/officeDocument/2006/relationships" id="256" r:id="R489132d6852b44d6"/>
    <p:sldId xmlns:r="http://schemas.openxmlformats.org/officeDocument/2006/relationships" id="257" r:id="R54b8b54a31fc4d5f"/>
    <p:sldId xmlns:r="http://schemas.openxmlformats.org/officeDocument/2006/relationships" id="258" r:id="Rfa4891210c304e89"/>
    <p:sldId xmlns:r="http://schemas.openxmlformats.org/officeDocument/2006/relationships" id="259" r:id="Rb0b97a17294e44a2"/>
    <p:sldId xmlns:r="http://schemas.openxmlformats.org/officeDocument/2006/relationships" id="260" r:id="Rc80c764bb9374631"/>
    <p:sldId xmlns:r="http://schemas.openxmlformats.org/officeDocument/2006/relationships" id="261" r:id="Rc4abb3f9c5c1405a"/>
    <p:sldId xmlns:r="http://schemas.openxmlformats.org/officeDocument/2006/relationships" id="262" r:id="R46e133ea37e946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7aa833691b40e4" /><Relationship Type="http://schemas.openxmlformats.org/officeDocument/2006/relationships/slide" Target="/ppt/slides/slide1.xml" Id="R489132d6852b44d6" /><Relationship Type="http://schemas.openxmlformats.org/officeDocument/2006/relationships/slide" Target="/ppt/slides/slide2.xml" Id="R54b8b54a31fc4d5f" /><Relationship Type="http://schemas.openxmlformats.org/officeDocument/2006/relationships/slide" Target="/ppt/slides/slide3.xml" Id="Rfa4891210c304e89" /><Relationship Type="http://schemas.openxmlformats.org/officeDocument/2006/relationships/slide" Target="/ppt/slides/slide4.xml" Id="Rb0b97a17294e44a2" /><Relationship Type="http://schemas.openxmlformats.org/officeDocument/2006/relationships/slide" Target="/ppt/slides/slide5.xml" Id="Rc80c764bb9374631" /><Relationship Type="http://schemas.openxmlformats.org/officeDocument/2006/relationships/slide" Target="/ppt/slides/slide6.xml" Id="Rc4abb3f9c5c1405a" /><Relationship Type="http://schemas.openxmlformats.org/officeDocument/2006/relationships/slide" Target="/ppt/slides/slide7.xml" Id="R46e133ea37e946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ff8cc8941844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fcf2c437c4b63" /><Relationship Type="http://schemas.openxmlformats.org/officeDocument/2006/relationships/theme" Target="/ppt/slideMasters/theme/theme1.xml" Id="R3264564562d048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5fcf2c437c4b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9e397c77e44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16b75c66c43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13d01310345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508eec2964b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94ee50d6242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e3255e1b748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9049224fa4c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EMINENT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EMINENT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EMINENT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EMINENT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EMINENT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EMINENT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483 798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2 614 871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2 615 187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EMINENT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LAILA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EMINENT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Skippergata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12 04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988 913 677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EMINENT HOLDING AS</a:t>
            </a:r>
          </a:p>
        </p:txBody>
      </p:sp>
    </p:spTree>
  </p:cSld>
  <p:clrMapOvr>
    <a:masterClrMapping xmlns:a="http://schemas.openxmlformats.org/drawingml/2006/main"/>
  </p:clrMapOvr>
</p:sld>
</file>