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01ab82effb42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80b4287b074c44"/>
  </p:sldMasterIdLst>
  <p:sldIdLst>
    <p:sldId xmlns:r="http://schemas.openxmlformats.org/officeDocument/2006/relationships" id="256" r:id="R7d45ee5e6554499b"/>
    <p:sldId xmlns:r="http://schemas.openxmlformats.org/officeDocument/2006/relationships" id="257" r:id="Ra717522ad3134f29"/>
    <p:sldId xmlns:r="http://schemas.openxmlformats.org/officeDocument/2006/relationships" id="258" r:id="Re7599c4507f24b8e"/>
    <p:sldId xmlns:r="http://schemas.openxmlformats.org/officeDocument/2006/relationships" id="259" r:id="Rc54e26c6a92a403a"/>
    <p:sldId xmlns:r="http://schemas.openxmlformats.org/officeDocument/2006/relationships" id="260" r:id="R64932225da1c4c1c"/>
    <p:sldId xmlns:r="http://schemas.openxmlformats.org/officeDocument/2006/relationships" id="261" r:id="Rd46fbe48555f442d"/>
    <p:sldId xmlns:r="http://schemas.openxmlformats.org/officeDocument/2006/relationships" id="262" r:id="Rb391a012f1b742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80b4287b074c44" /><Relationship Type="http://schemas.openxmlformats.org/officeDocument/2006/relationships/slide" Target="/ppt/slides/slide1.xml" Id="R7d45ee5e6554499b" /><Relationship Type="http://schemas.openxmlformats.org/officeDocument/2006/relationships/slide" Target="/ppt/slides/slide2.xml" Id="Ra717522ad3134f29" /><Relationship Type="http://schemas.openxmlformats.org/officeDocument/2006/relationships/slide" Target="/ppt/slides/slide3.xml" Id="Re7599c4507f24b8e" /><Relationship Type="http://schemas.openxmlformats.org/officeDocument/2006/relationships/slide" Target="/ppt/slides/slide4.xml" Id="Rc54e26c6a92a403a" /><Relationship Type="http://schemas.openxmlformats.org/officeDocument/2006/relationships/slide" Target="/ppt/slides/slide5.xml" Id="R64932225da1c4c1c" /><Relationship Type="http://schemas.openxmlformats.org/officeDocument/2006/relationships/slide" Target="/ppt/slides/slide6.xml" Id="Rd46fbe48555f442d" /><Relationship Type="http://schemas.openxmlformats.org/officeDocument/2006/relationships/slide" Target="/ppt/slides/slide7.xml" Id="Rb391a012f1b742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b3880e92343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ff178f3af4366" /><Relationship Type="http://schemas.openxmlformats.org/officeDocument/2006/relationships/theme" Target="/ppt/slideMasters/theme/theme1.xml" Id="R0b2a20937f6b4c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cff178f3af43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1c43ab4344b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fcf7ab30243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9d83b47444e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d05cc970148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fdac4417a42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18c905e1442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1a6ad48ad4e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STEINRØYS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STEINRØYS INVEST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4 552 032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27 512 825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53 200 361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VELDE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Nordsjøvegen 155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