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30dad0298c47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55c2d15aff40fa"/>
  </p:sldMasterIdLst>
  <p:sldIdLst>
    <p:sldId xmlns:r="http://schemas.openxmlformats.org/officeDocument/2006/relationships" id="256" r:id="Rcfce1d17e0704305"/>
    <p:sldId xmlns:r="http://schemas.openxmlformats.org/officeDocument/2006/relationships" id="257" r:id="R91b787ca96c14b3c"/>
    <p:sldId xmlns:r="http://schemas.openxmlformats.org/officeDocument/2006/relationships" id="258" r:id="Rb98c3f7ce52846eb"/>
    <p:sldId xmlns:r="http://schemas.openxmlformats.org/officeDocument/2006/relationships" id="259" r:id="R0a497c89ab014ef1"/>
    <p:sldId xmlns:r="http://schemas.openxmlformats.org/officeDocument/2006/relationships" id="260" r:id="R13fc72b3667045b1"/>
    <p:sldId xmlns:r="http://schemas.openxmlformats.org/officeDocument/2006/relationships" id="261" r:id="R559b04b972b048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55c2d15aff40fa" /><Relationship Type="http://schemas.openxmlformats.org/officeDocument/2006/relationships/slide" Target="/ppt/slides/slide1.xml" Id="Rcfce1d17e0704305" /><Relationship Type="http://schemas.openxmlformats.org/officeDocument/2006/relationships/slide" Target="/ppt/slides/slide2.xml" Id="R91b787ca96c14b3c" /><Relationship Type="http://schemas.openxmlformats.org/officeDocument/2006/relationships/slide" Target="/ppt/slides/slide3.xml" Id="Rb98c3f7ce52846eb" /><Relationship Type="http://schemas.openxmlformats.org/officeDocument/2006/relationships/slide" Target="/ppt/slides/slide4.xml" Id="R0a497c89ab014ef1" /><Relationship Type="http://schemas.openxmlformats.org/officeDocument/2006/relationships/slide" Target="/ppt/slides/slide5.xml" Id="R13fc72b3667045b1" /><Relationship Type="http://schemas.openxmlformats.org/officeDocument/2006/relationships/slide" Target="/ppt/slides/slide6.xml" Id="R559b04b972b048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1b6a2d9a154b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56a5a8b634028" /><Relationship Type="http://schemas.openxmlformats.org/officeDocument/2006/relationships/theme" Target="/ppt/slideMasters/theme/theme1.xml" Id="Rb059982e454547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556a5a8b6340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353f68f7e4f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63dc2b8d44c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5a8005d8840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c2fd7f8ee44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96db6098548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ec4feedf144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Munkegata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7013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988 912 913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F-HOLDING AS</a:t>
            </a:r>
          </a:p>
        </p:txBody>
      </p:sp>
    </p:spTree>
  </p:cSld>
  <p:clrMapOvr>
    <a:masterClrMapping xmlns:a="http://schemas.openxmlformats.org/drawingml/2006/main"/>
  </p:clrMapOvr>
</p:sld>
</file>