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ab32da44d341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f666cc482c4e07"/>
  </p:sldMasterIdLst>
  <p:sldIdLst>
    <p:sldId xmlns:r="http://schemas.openxmlformats.org/officeDocument/2006/relationships" id="256" r:id="R02b8ce4bb2214492"/>
    <p:sldId xmlns:r="http://schemas.openxmlformats.org/officeDocument/2006/relationships" id="257" r:id="Rea6a16e512a54b1c"/>
    <p:sldId xmlns:r="http://schemas.openxmlformats.org/officeDocument/2006/relationships" id="258" r:id="R6b6ce00ed11d45e2"/>
    <p:sldId xmlns:r="http://schemas.openxmlformats.org/officeDocument/2006/relationships" id="259" r:id="R064d6ba149734278"/>
    <p:sldId xmlns:r="http://schemas.openxmlformats.org/officeDocument/2006/relationships" id="260" r:id="R81036680842a4643"/>
    <p:sldId xmlns:r="http://schemas.openxmlformats.org/officeDocument/2006/relationships" id="261" r:id="R57f86b6995d048e6"/>
    <p:sldId xmlns:r="http://schemas.openxmlformats.org/officeDocument/2006/relationships" id="262" r:id="R8f743b89c02f47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f666cc482c4e07" /><Relationship Type="http://schemas.openxmlformats.org/officeDocument/2006/relationships/slide" Target="/ppt/slides/slide1.xml" Id="R02b8ce4bb2214492" /><Relationship Type="http://schemas.openxmlformats.org/officeDocument/2006/relationships/slide" Target="/ppt/slides/slide2.xml" Id="Rea6a16e512a54b1c" /><Relationship Type="http://schemas.openxmlformats.org/officeDocument/2006/relationships/slide" Target="/ppt/slides/slide3.xml" Id="R6b6ce00ed11d45e2" /><Relationship Type="http://schemas.openxmlformats.org/officeDocument/2006/relationships/slide" Target="/ppt/slides/slide4.xml" Id="R064d6ba149734278" /><Relationship Type="http://schemas.openxmlformats.org/officeDocument/2006/relationships/slide" Target="/ppt/slides/slide5.xml" Id="R81036680842a4643" /><Relationship Type="http://schemas.openxmlformats.org/officeDocument/2006/relationships/slide" Target="/ppt/slides/slide6.xml" Id="R57f86b6995d048e6" /><Relationship Type="http://schemas.openxmlformats.org/officeDocument/2006/relationships/slide" Target="/ppt/slides/slide7.xml" Id="R8f743b89c02f47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9f2fe2b2b40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6f4dd13ec43b2" /><Relationship Type="http://schemas.openxmlformats.org/officeDocument/2006/relationships/theme" Target="/ppt/slideMasters/theme/theme1.xml" Id="R728352ce184645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f6f4dd13ec43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026f687374d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b087506fa4a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adfadca1046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49797648947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c46dc02db41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f60e6a92f49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142667e4b44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GARDO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GARDO INVEST AS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1 227 449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12 644 726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12 646 520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HÅGENSEN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Vaterlands gate 38F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14 03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988 906 255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GARDO INVEST AS</a:t>
            </a:r>
          </a:p>
        </p:txBody>
      </p:sp>
    </p:spTree>
  </p:cSld>
  <p:clrMapOvr>
    <a:masterClrMapping xmlns:a="http://schemas.openxmlformats.org/drawingml/2006/main"/>
  </p:clrMapOvr>
</p:sld>
</file>