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2e56eed9f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d3caa90b74b4f"/>
  </p:sldMasterIdLst>
  <p:sldIdLst>
    <p:sldId xmlns:r="http://schemas.openxmlformats.org/officeDocument/2006/relationships" id="256" r:id="R3989489774ba452c"/>
    <p:sldId xmlns:r="http://schemas.openxmlformats.org/officeDocument/2006/relationships" id="257" r:id="Rc7e3337ba3494eb9"/>
    <p:sldId xmlns:r="http://schemas.openxmlformats.org/officeDocument/2006/relationships" id="258" r:id="R1500c368deb4438c"/>
    <p:sldId xmlns:r="http://schemas.openxmlformats.org/officeDocument/2006/relationships" id="259" r:id="R0d77d64395dd4037"/>
    <p:sldId xmlns:r="http://schemas.openxmlformats.org/officeDocument/2006/relationships" id="260" r:id="Rb5ef0fbef3ab4904"/>
    <p:sldId xmlns:r="http://schemas.openxmlformats.org/officeDocument/2006/relationships" id="261" r:id="Rb972bd18ba2f4f93"/>
    <p:sldId xmlns:r="http://schemas.openxmlformats.org/officeDocument/2006/relationships" id="262" r:id="R179a6b09a203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d3caa90b74b4f" /><Relationship Type="http://schemas.openxmlformats.org/officeDocument/2006/relationships/slide" Target="/ppt/slides/slide1.xml" Id="R3989489774ba452c" /><Relationship Type="http://schemas.openxmlformats.org/officeDocument/2006/relationships/slide" Target="/ppt/slides/slide2.xml" Id="Rc7e3337ba3494eb9" /><Relationship Type="http://schemas.openxmlformats.org/officeDocument/2006/relationships/slide" Target="/ppt/slides/slide3.xml" Id="R1500c368deb4438c" /><Relationship Type="http://schemas.openxmlformats.org/officeDocument/2006/relationships/slide" Target="/ppt/slides/slide4.xml" Id="R0d77d64395dd4037" /><Relationship Type="http://schemas.openxmlformats.org/officeDocument/2006/relationships/slide" Target="/ppt/slides/slide5.xml" Id="Rb5ef0fbef3ab4904" /><Relationship Type="http://schemas.openxmlformats.org/officeDocument/2006/relationships/slide" Target="/ppt/slides/slide6.xml" Id="Rb972bd18ba2f4f93" /><Relationship Type="http://schemas.openxmlformats.org/officeDocument/2006/relationships/slide" Target="/ppt/slides/slide7.xml" Id="R179a6b09a203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0094c8d77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edbf71304a5a" /><Relationship Type="http://schemas.openxmlformats.org/officeDocument/2006/relationships/theme" Target="/ppt/slideMasters/theme/theme1.xml" Id="Rb1679d259fa2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bedbf7130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1f26332e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46774cf4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4928c81ca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3ae61be8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5daefe4e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08c48b91f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db142a620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