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8fcbbd1cfa47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127baa54444ff4"/>
  </p:sldMasterIdLst>
  <p:sldIdLst>
    <p:sldId xmlns:r="http://schemas.openxmlformats.org/officeDocument/2006/relationships" id="256" r:id="Rcc5f9260b7904a33"/>
    <p:sldId xmlns:r="http://schemas.openxmlformats.org/officeDocument/2006/relationships" id="257" r:id="Rcc29f682a9dd400f"/>
    <p:sldId xmlns:r="http://schemas.openxmlformats.org/officeDocument/2006/relationships" id="258" r:id="Rb7259226857549bb"/>
    <p:sldId xmlns:r="http://schemas.openxmlformats.org/officeDocument/2006/relationships" id="259" r:id="R6d401a61faa847b6"/>
    <p:sldId xmlns:r="http://schemas.openxmlformats.org/officeDocument/2006/relationships" id="260" r:id="R6bb8c39382fc4217"/>
    <p:sldId xmlns:r="http://schemas.openxmlformats.org/officeDocument/2006/relationships" id="261" r:id="Rb98431bf895a4c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127baa54444ff4" /><Relationship Type="http://schemas.openxmlformats.org/officeDocument/2006/relationships/slide" Target="/ppt/slides/slide1.xml" Id="Rcc5f9260b7904a33" /><Relationship Type="http://schemas.openxmlformats.org/officeDocument/2006/relationships/slide" Target="/ppt/slides/slide2.xml" Id="Rcc29f682a9dd400f" /><Relationship Type="http://schemas.openxmlformats.org/officeDocument/2006/relationships/slide" Target="/ppt/slides/slide3.xml" Id="Rb7259226857549bb" /><Relationship Type="http://schemas.openxmlformats.org/officeDocument/2006/relationships/slide" Target="/ppt/slides/slide4.xml" Id="R6d401a61faa847b6" /><Relationship Type="http://schemas.openxmlformats.org/officeDocument/2006/relationships/slide" Target="/ppt/slides/slide5.xml" Id="R6bb8c39382fc4217" /><Relationship Type="http://schemas.openxmlformats.org/officeDocument/2006/relationships/slide" Target="/ppt/slides/slide6.xml" Id="Rb98431bf895a4c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83dde26e954d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57789755244dc" /><Relationship Type="http://schemas.openxmlformats.org/officeDocument/2006/relationships/theme" Target="/ppt/slideMasters/theme/theme1.xml" Id="R0b56723677b243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257789755244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3648fe7f440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f8a74476044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6a7022ed34e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0d687407f4d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ca3e80cbe44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f1abad51540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KROGH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47 94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988 888 990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