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ab36d865a34e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515c52ca664e7f"/>
  </p:sldMasterIdLst>
  <p:sldIdLst>
    <p:sldId xmlns:r="http://schemas.openxmlformats.org/officeDocument/2006/relationships" id="256" r:id="R02e5b42465c7449a"/>
    <p:sldId xmlns:r="http://schemas.openxmlformats.org/officeDocument/2006/relationships" id="257" r:id="R8130f8d54bf64217"/>
    <p:sldId xmlns:r="http://schemas.openxmlformats.org/officeDocument/2006/relationships" id="258" r:id="R92cf28de6083439c"/>
    <p:sldId xmlns:r="http://schemas.openxmlformats.org/officeDocument/2006/relationships" id="259" r:id="R1f7ca282fdb046a5"/>
    <p:sldId xmlns:r="http://schemas.openxmlformats.org/officeDocument/2006/relationships" id="260" r:id="Rd147973bebfb4f6f"/>
    <p:sldId xmlns:r="http://schemas.openxmlformats.org/officeDocument/2006/relationships" id="261" r:id="R39bf0d6a4eab46a5"/>
    <p:sldId xmlns:r="http://schemas.openxmlformats.org/officeDocument/2006/relationships" id="262" r:id="Rebb5ac03074e42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515c52ca664e7f" /><Relationship Type="http://schemas.openxmlformats.org/officeDocument/2006/relationships/slide" Target="/ppt/slides/slide1.xml" Id="R02e5b42465c7449a" /><Relationship Type="http://schemas.openxmlformats.org/officeDocument/2006/relationships/slide" Target="/ppt/slides/slide2.xml" Id="R8130f8d54bf64217" /><Relationship Type="http://schemas.openxmlformats.org/officeDocument/2006/relationships/slide" Target="/ppt/slides/slide3.xml" Id="R92cf28de6083439c" /><Relationship Type="http://schemas.openxmlformats.org/officeDocument/2006/relationships/slide" Target="/ppt/slides/slide4.xml" Id="R1f7ca282fdb046a5" /><Relationship Type="http://schemas.openxmlformats.org/officeDocument/2006/relationships/slide" Target="/ppt/slides/slide5.xml" Id="Rd147973bebfb4f6f" /><Relationship Type="http://schemas.openxmlformats.org/officeDocument/2006/relationships/slide" Target="/ppt/slides/slide6.xml" Id="R39bf0d6a4eab46a5" /><Relationship Type="http://schemas.openxmlformats.org/officeDocument/2006/relationships/slide" Target="/ppt/slides/slide7.xml" Id="Rebb5ac03074e42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e2fc8b61e24d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360ed0c544458" /><Relationship Type="http://schemas.openxmlformats.org/officeDocument/2006/relationships/theme" Target="/ppt/slideMasters/theme/theme1.xml" Id="R1461d573abf24a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0360ed0c5444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bad1c791f4b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c14e09aad49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3e36dbd4e34c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0929481434b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75e5a7fb941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13a3a8b9d41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670eb75934b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BRØDRENE KARLSEN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KARLSEN AS ble etablert [år] og holder til i Husøy I Senja.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648 283 508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−27 324 170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−23 194 426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143 994 543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BR. KARLSEN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Oskarbakken 4C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9389 Husøy I Senja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85 13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mail@brkarlsen.no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988 875 708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BRØDRENE KARLSEN AS</a:t>
            </a:r>
          </a:p>
        </p:txBody>
      </p:sp>
    </p:spTree>
  </p:cSld>
  <p:clrMapOvr>
    <a:masterClrMapping xmlns:a="http://schemas.openxmlformats.org/drawingml/2006/main"/>
  </p:clrMapOvr>
</p:sld>
</file>