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fea413f937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b1aa22f804f99"/>
  </p:sldMasterIdLst>
  <p:sldIdLst>
    <p:sldId xmlns:r="http://schemas.openxmlformats.org/officeDocument/2006/relationships" id="256" r:id="R562381992e5b4746"/>
    <p:sldId xmlns:r="http://schemas.openxmlformats.org/officeDocument/2006/relationships" id="257" r:id="Re176260fe3954869"/>
    <p:sldId xmlns:r="http://schemas.openxmlformats.org/officeDocument/2006/relationships" id="258" r:id="R0c29800c178b4c9b"/>
    <p:sldId xmlns:r="http://schemas.openxmlformats.org/officeDocument/2006/relationships" id="259" r:id="Rcb5c0be8fd314e27"/>
    <p:sldId xmlns:r="http://schemas.openxmlformats.org/officeDocument/2006/relationships" id="260" r:id="R01179063ad494a67"/>
    <p:sldId xmlns:r="http://schemas.openxmlformats.org/officeDocument/2006/relationships" id="261" r:id="R24584e8f4ef849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b1aa22f804f99" /><Relationship Type="http://schemas.openxmlformats.org/officeDocument/2006/relationships/slide" Target="/ppt/slides/slide1.xml" Id="R562381992e5b4746" /><Relationship Type="http://schemas.openxmlformats.org/officeDocument/2006/relationships/slide" Target="/ppt/slides/slide2.xml" Id="Re176260fe3954869" /><Relationship Type="http://schemas.openxmlformats.org/officeDocument/2006/relationships/slide" Target="/ppt/slides/slide3.xml" Id="R0c29800c178b4c9b" /><Relationship Type="http://schemas.openxmlformats.org/officeDocument/2006/relationships/slide" Target="/ppt/slides/slide4.xml" Id="Rcb5c0be8fd314e27" /><Relationship Type="http://schemas.openxmlformats.org/officeDocument/2006/relationships/slide" Target="/ppt/slides/slide5.xml" Id="R01179063ad494a67" /><Relationship Type="http://schemas.openxmlformats.org/officeDocument/2006/relationships/slide" Target="/ppt/slides/slide6.xml" Id="R24584e8f4ef849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c92207cb3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987281a354efd" /><Relationship Type="http://schemas.openxmlformats.org/officeDocument/2006/relationships/theme" Target="/ppt/slideMasters/theme/theme1.xml" Id="R6617d639963d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987281a35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0dd1b9b28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ec77c0f6f4f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e56efa70d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0cd8091bc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48eb9ebf544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824ffa4c3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