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6f0f6f01a342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517b923e894680"/>
  </p:sldMasterIdLst>
  <p:sldIdLst>
    <p:sldId xmlns:r="http://schemas.openxmlformats.org/officeDocument/2006/relationships" id="256" r:id="R55f67c0949444118"/>
    <p:sldId xmlns:r="http://schemas.openxmlformats.org/officeDocument/2006/relationships" id="257" r:id="R00ba91bcb48b4364"/>
    <p:sldId xmlns:r="http://schemas.openxmlformats.org/officeDocument/2006/relationships" id="258" r:id="R6d751f2f16bb4247"/>
    <p:sldId xmlns:r="http://schemas.openxmlformats.org/officeDocument/2006/relationships" id="259" r:id="R4ecbe3b75bf9494c"/>
    <p:sldId xmlns:r="http://schemas.openxmlformats.org/officeDocument/2006/relationships" id="260" r:id="R588c147ca19c4d49"/>
    <p:sldId xmlns:r="http://schemas.openxmlformats.org/officeDocument/2006/relationships" id="261" r:id="R42d8e64163544919"/>
    <p:sldId xmlns:r="http://schemas.openxmlformats.org/officeDocument/2006/relationships" id="262" r:id="R7b89ed2d572141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517b923e894680" /><Relationship Type="http://schemas.openxmlformats.org/officeDocument/2006/relationships/slide" Target="/ppt/slides/slide1.xml" Id="R55f67c0949444118" /><Relationship Type="http://schemas.openxmlformats.org/officeDocument/2006/relationships/slide" Target="/ppt/slides/slide2.xml" Id="R00ba91bcb48b4364" /><Relationship Type="http://schemas.openxmlformats.org/officeDocument/2006/relationships/slide" Target="/ppt/slides/slide3.xml" Id="R6d751f2f16bb4247" /><Relationship Type="http://schemas.openxmlformats.org/officeDocument/2006/relationships/slide" Target="/ppt/slides/slide4.xml" Id="R4ecbe3b75bf9494c" /><Relationship Type="http://schemas.openxmlformats.org/officeDocument/2006/relationships/slide" Target="/ppt/slides/slide5.xml" Id="R588c147ca19c4d49" /><Relationship Type="http://schemas.openxmlformats.org/officeDocument/2006/relationships/slide" Target="/ppt/slides/slide6.xml" Id="R42d8e64163544919" /><Relationship Type="http://schemas.openxmlformats.org/officeDocument/2006/relationships/slide" Target="/ppt/slides/slide7.xml" Id="R7b89ed2d572141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a540205c7749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293c227bb4444" /><Relationship Type="http://schemas.openxmlformats.org/officeDocument/2006/relationships/theme" Target="/ppt/slideMasters/theme/theme1.xml" Id="Ra342e85d6e5a49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8293c227bb44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4b3035e3e46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cbf1eb58042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7d9811e3044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237f7f31a44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a91584d5d40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584ae851e4f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1fc3a1e8544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SOLIDEN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SOLIDEN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4 237 145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37 828 454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39 894 590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OUFF ANDERS  –  28,3 %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OUFF ANDERS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OUFF AUDNY HELLAND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OUFF CATHRINE HELLAND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OUFF CECILIE HELLAND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OUFF CHRISTIAN HELLAND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4371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SOLIDEN AS</a:t>
            </a:r>
          </a:p>
        </p:txBody>
      </p:sp>
    </p:spTree>
  </p:cSld>
  <p:clrMapOvr>
    <a:masterClrMapping xmlns:a="http://schemas.openxmlformats.org/drawingml/2006/main"/>
  </p:clrMapOvr>
</p:sld>
</file>