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3fd0af401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4819d7916747a2"/>
  </p:sldMasterIdLst>
  <p:sldIdLst>
    <p:sldId xmlns:r="http://schemas.openxmlformats.org/officeDocument/2006/relationships" id="256" r:id="R86456cd88efc477b"/>
    <p:sldId xmlns:r="http://schemas.openxmlformats.org/officeDocument/2006/relationships" id="257" r:id="R6b177ad41f8a453d"/>
    <p:sldId xmlns:r="http://schemas.openxmlformats.org/officeDocument/2006/relationships" id="258" r:id="R878fe7dd3720452d"/>
    <p:sldId xmlns:r="http://schemas.openxmlformats.org/officeDocument/2006/relationships" id="259" r:id="R998e3447a3cc4063"/>
    <p:sldId xmlns:r="http://schemas.openxmlformats.org/officeDocument/2006/relationships" id="260" r:id="Rd5a13a81aa7e4ecb"/>
    <p:sldId xmlns:r="http://schemas.openxmlformats.org/officeDocument/2006/relationships" id="261" r:id="R9f3cd636b67e43e0"/>
    <p:sldId xmlns:r="http://schemas.openxmlformats.org/officeDocument/2006/relationships" id="262" r:id="R37e4cf8e2967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819d7916747a2" /><Relationship Type="http://schemas.openxmlformats.org/officeDocument/2006/relationships/slide" Target="/ppt/slides/slide1.xml" Id="R86456cd88efc477b" /><Relationship Type="http://schemas.openxmlformats.org/officeDocument/2006/relationships/slide" Target="/ppt/slides/slide2.xml" Id="R6b177ad41f8a453d" /><Relationship Type="http://schemas.openxmlformats.org/officeDocument/2006/relationships/slide" Target="/ppt/slides/slide3.xml" Id="R878fe7dd3720452d" /><Relationship Type="http://schemas.openxmlformats.org/officeDocument/2006/relationships/slide" Target="/ppt/slides/slide4.xml" Id="R998e3447a3cc4063" /><Relationship Type="http://schemas.openxmlformats.org/officeDocument/2006/relationships/slide" Target="/ppt/slides/slide5.xml" Id="Rd5a13a81aa7e4ecb" /><Relationship Type="http://schemas.openxmlformats.org/officeDocument/2006/relationships/slide" Target="/ppt/slides/slide6.xml" Id="R9f3cd636b67e43e0" /><Relationship Type="http://schemas.openxmlformats.org/officeDocument/2006/relationships/slide" Target="/ppt/slides/slide7.xml" Id="R37e4cf8e2967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7caa240c6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c6b74af9f4647" /><Relationship Type="http://schemas.openxmlformats.org/officeDocument/2006/relationships/theme" Target="/ppt/slideMasters/theme/theme1.xml" Id="R314194605bb647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c6b74af9f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7c16bb73a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da9f370104d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a8b419561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49667f326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e5843bc8b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55c0833de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64fa500e9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ANLEGG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76 811 197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2 439 728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19 081 365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45 056 056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 FINANS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988 870 072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ANLEGG AS</a:t>
            </a:r>
          </a:p>
        </p:txBody>
      </p:sp>
    </p:spTree>
  </p:cSld>
  <p:clrMapOvr>
    <a:masterClrMapping xmlns:a="http://schemas.openxmlformats.org/drawingml/2006/main"/>
  </p:clrMapOvr>
</p:sld>
</file>