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2b1de552854a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d8369ce9104c29"/>
  </p:sldMasterIdLst>
  <p:sldIdLst>
    <p:sldId xmlns:r="http://schemas.openxmlformats.org/officeDocument/2006/relationships" id="256" r:id="Rd5c3eee2d59c425b"/>
    <p:sldId xmlns:r="http://schemas.openxmlformats.org/officeDocument/2006/relationships" id="257" r:id="Ra27578761d424088"/>
    <p:sldId xmlns:r="http://schemas.openxmlformats.org/officeDocument/2006/relationships" id="258" r:id="Ra94c718b67074586"/>
    <p:sldId xmlns:r="http://schemas.openxmlformats.org/officeDocument/2006/relationships" id="259" r:id="Ree5f2860a7b341b9"/>
    <p:sldId xmlns:r="http://schemas.openxmlformats.org/officeDocument/2006/relationships" id="260" r:id="Rc3bf5302a3b746df"/>
    <p:sldId xmlns:r="http://schemas.openxmlformats.org/officeDocument/2006/relationships" id="261" r:id="Rb1b6410bc0c846a8"/>
    <p:sldId xmlns:r="http://schemas.openxmlformats.org/officeDocument/2006/relationships" id="262" r:id="Ra410677c2e5d44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d8369ce9104c29" /><Relationship Type="http://schemas.openxmlformats.org/officeDocument/2006/relationships/slide" Target="/ppt/slides/slide1.xml" Id="Rd5c3eee2d59c425b" /><Relationship Type="http://schemas.openxmlformats.org/officeDocument/2006/relationships/slide" Target="/ppt/slides/slide2.xml" Id="Ra27578761d424088" /><Relationship Type="http://schemas.openxmlformats.org/officeDocument/2006/relationships/slide" Target="/ppt/slides/slide3.xml" Id="Ra94c718b67074586" /><Relationship Type="http://schemas.openxmlformats.org/officeDocument/2006/relationships/slide" Target="/ppt/slides/slide4.xml" Id="Ree5f2860a7b341b9" /><Relationship Type="http://schemas.openxmlformats.org/officeDocument/2006/relationships/slide" Target="/ppt/slides/slide5.xml" Id="Rc3bf5302a3b746df" /><Relationship Type="http://schemas.openxmlformats.org/officeDocument/2006/relationships/slide" Target="/ppt/slides/slide6.xml" Id="Rb1b6410bc0c846a8" /><Relationship Type="http://schemas.openxmlformats.org/officeDocument/2006/relationships/slide" Target="/ppt/slides/slide7.xml" Id="Ra410677c2e5d44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bb804787e94c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e15f12e3645f4" /><Relationship Type="http://schemas.openxmlformats.org/officeDocument/2006/relationships/theme" Target="/ppt/slideMasters/theme/theme1.xml" Id="R3b111d32105c4d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2e15f12e3645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9274d0ba840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d867e966e4e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59d8566c841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9dccf481b41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d4dc95e0e48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d55c513be42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80c946c4e4e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SKOGMO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SKOGMO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219 716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−358 773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1 085 942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15 506 463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16 123 592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LIABØ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6509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68 33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988 869 813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