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4fbdb064d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1167be44944df5"/>
  </p:sldMasterIdLst>
  <p:sldIdLst>
    <p:sldId xmlns:r="http://schemas.openxmlformats.org/officeDocument/2006/relationships" id="256" r:id="Rc9f30c5dd7d84055"/>
    <p:sldId xmlns:r="http://schemas.openxmlformats.org/officeDocument/2006/relationships" id="257" r:id="R14150c1130584098"/>
    <p:sldId xmlns:r="http://schemas.openxmlformats.org/officeDocument/2006/relationships" id="258" r:id="Re8789166d0ca4461"/>
    <p:sldId xmlns:r="http://schemas.openxmlformats.org/officeDocument/2006/relationships" id="259" r:id="Rb4c8497403c648a0"/>
    <p:sldId xmlns:r="http://schemas.openxmlformats.org/officeDocument/2006/relationships" id="260" r:id="R79e88476ecfc4453"/>
    <p:sldId xmlns:r="http://schemas.openxmlformats.org/officeDocument/2006/relationships" id="261" r:id="Rf9ab6ba991f64d76"/>
    <p:sldId xmlns:r="http://schemas.openxmlformats.org/officeDocument/2006/relationships" id="262" r:id="Rf63431d7a9f3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167be44944df5" /><Relationship Type="http://schemas.openxmlformats.org/officeDocument/2006/relationships/slide" Target="/ppt/slides/slide1.xml" Id="Rc9f30c5dd7d84055" /><Relationship Type="http://schemas.openxmlformats.org/officeDocument/2006/relationships/slide" Target="/ppt/slides/slide2.xml" Id="R14150c1130584098" /><Relationship Type="http://schemas.openxmlformats.org/officeDocument/2006/relationships/slide" Target="/ppt/slides/slide3.xml" Id="Re8789166d0ca4461" /><Relationship Type="http://schemas.openxmlformats.org/officeDocument/2006/relationships/slide" Target="/ppt/slides/slide4.xml" Id="Rb4c8497403c648a0" /><Relationship Type="http://schemas.openxmlformats.org/officeDocument/2006/relationships/slide" Target="/ppt/slides/slide5.xml" Id="R79e88476ecfc4453" /><Relationship Type="http://schemas.openxmlformats.org/officeDocument/2006/relationships/slide" Target="/ppt/slides/slide6.xml" Id="Rf9ab6ba991f64d76" /><Relationship Type="http://schemas.openxmlformats.org/officeDocument/2006/relationships/slide" Target="/ppt/slides/slide7.xml" Id="Rf63431d7a9f3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e56a16c7a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1ac27165a4a5f" /><Relationship Type="http://schemas.openxmlformats.org/officeDocument/2006/relationships/theme" Target="/ppt/slideMasters/theme/theme1.xml" Id="Re603bfb73b97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1ac27165a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4a33c2d10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ffaf2bf2d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d725d0e7c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d896e361c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13a4089d54f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65f3d0726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a73bd7e28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LUNCON HOLDING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31 390 647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146 229 948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176 253 220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OVE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